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E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C04A9-0AE6-7C88-BCCD-82B5D2121BAC}" v="3" dt="2024-01-29T20:35:54.488"/>
    <p1510:client id="{D2D6156E-E187-9868-4C7E-E910DD33A273}" v="57" dt="2024-01-29T20:34:37.792"/>
    <p1510:client id="{D9F77566-02E0-F4A6-5B19-EE2A3AF74CAF}" v="6" dt="2024-01-28T15:33:29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True (Darran Park Primary School)" userId="S::trueh5@hwbcymru.net::bbc51e83-c9bd-4e85-a3cb-35c7dd6fd744" providerId="AD" clId="Web-{D2D6156E-E187-9868-4C7E-E910DD33A273}"/>
    <pc:docChg chg="delSld modSld">
      <pc:chgData name="H True (Darran Park Primary School)" userId="S::trueh5@hwbcymru.net::bbc51e83-c9bd-4e85-a3cb-35c7dd6fd744" providerId="AD" clId="Web-{D2D6156E-E187-9868-4C7E-E910DD33A273}" dt="2024-01-29T20:34:37.792" v="42"/>
      <pc:docMkLst>
        <pc:docMk/>
      </pc:docMkLst>
      <pc:sldChg chg="modSp">
        <pc:chgData name="H True (Darran Park Primary School)" userId="S::trueh5@hwbcymru.net::bbc51e83-c9bd-4e85-a3cb-35c7dd6fd744" providerId="AD" clId="Web-{D2D6156E-E187-9868-4C7E-E910DD33A273}" dt="2024-01-29T20:32:25.367" v="1" actId="20577"/>
        <pc:sldMkLst>
          <pc:docMk/>
          <pc:sldMk cId="2610353428" sldId="256"/>
        </pc:sldMkLst>
        <pc:spChg chg="mod">
          <ac:chgData name="H True (Darran Park Primary School)" userId="S::trueh5@hwbcymru.net::bbc51e83-c9bd-4e85-a3cb-35c7dd6fd744" providerId="AD" clId="Web-{D2D6156E-E187-9868-4C7E-E910DD33A273}" dt="2024-01-29T20:32:25.367" v="1" actId="20577"/>
          <ac:spMkLst>
            <pc:docMk/>
            <pc:sldMk cId="2610353428" sldId="256"/>
            <ac:spMk id="2" creationId="{AFE46AB4-2867-BD72-2E97-164C3C1FD358}"/>
          </ac:spMkLst>
        </pc:spChg>
      </pc:sldChg>
      <pc:sldChg chg="addSp delSp modSp modMedia addAnim delAnim">
        <pc:chgData name="H True (Darran Park Primary School)" userId="S::trueh5@hwbcymru.net::bbc51e83-c9bd-4e85-a3cb-35c7dd6fd744" providerId="AD" clId="Web-{D2D6156E-E187-9868-4C7E-E910DD33A273}" dt="2024-01-29T20:34:04.682" v="30"/>
        <pc:sldMkLst>
          <pc:docMk/>
          <pc:sldMk cId="3736588876" sldId="257"/>
        </pc:sldMkLst>
        <pc:spChg chg="mod">
          <ac:chgData name="H True (Darran Park Primary School)" userId="S::trueh5@hwbcymru.net::bbc51e83-c9bd-4e85-a3cb-35c7dd6fd744" providerId="AD" clId="Web-{D2D6156E-E187-9868-4C7E-E910DD33A273}" dt="2024-01-29T20:33:16.337" v="17" actId="14100"/>
          <ac:spMkLst>
            <pc:docMk/>
            <pc:sldMk cId="3736588876" sldId="257"/>
            <ac:spMk id="2" creationId="{7B7DC643-819F-0E26-0AB4-B1E6C173B8D4}"/>
          </ac:spMkLst>
        </pc:spChg>
        <pc:spChg chg="del">
          <ac:chgData name="H True (Darran Park Primary School)" userId="S::trueh5@hwbcymru.net::bbc51e83-c9bd-4e85-a3cb-35c7dd6fd744" providerId="AD" clId="Web-{D2D6156E-E187-9868-4C7E-E910DD33A273}" dt="2024-01-29T20:33:01.399" v="15"/>
          <ac:spMkLst>
            <pc:docMk/>
            <pc:sldMk cId="3736588876" sldId="257"/>
            <ac:spMk id="3" creationId="{6BF6CE5D-43D8-A10E-67FA-8D5DD0B4D217}"/>
          </ac:spMkLst>
        </pc:spChg>
        <pc:spChg chg="mod">
          <ac:chgData name="H True (Darran Park Primary School)" userId="S::trueh5@hwbcymru.net::bbc51e83-c9bd-4e85-a3cb-35c7dd6fd744" providerId="AD" clId="Web-{D2D6156E-E187-9868-4C7E-E910DD33A273}" dt="2024-01-29T20:32:58.508" v="14" actId="20577"/>
          <ac:spMkLst>
            <pc:docMk/>
            <pc:sldMk cId="3736588876" sldId="257"/>
            <ac:spMk id="4" creationId="{1E467FD1-3C08-92BB-A3CC-DA7CD057F0F2}"/>
          </ac:spMkLst>
        </pc:spChg>
        <pc:spChg chg="add mod">
          <ac:chgData name="H True (Darran Park Primary School)" userId="S::trueh5@hwbcymru.net::bbc51e83-c9bd-4e85-a3cb-35c7dd6fd744" providerId="AD" clId="Web-{D2D6156E-E187-9868-4C7E-E910DD33A273}" dt="2024-01-29T20:33:37.681" v="27" actId="20577"/>
          <ac:spMkLst>
            <pc:docMk/>
            <pc:sldMk cId="3736588876" sldId="257"/>
            <ac:spMk id="6" creationId="{E82019B3-1F96-E0AB-BDB6-19E4153D1096}"/>
          </ac:spMkLst>
        </pc:spChg>
        <pc:picChg chg="del">
          <ac:chgData name="H True (Darran Park Primary School)" userId="S::trueh5@hwbcymru.net::bbc51e83-c9bd-4e85-a3cb-35c7dd6fd744" providerId="AD" clId="Web-{D2D6156E-E187-9868-4C7E-E910DD33A273}" dt="2024-01-29T20:33:32.666" v="25"/>
          <ac:picMkLst>
            <pc:docMk/>
            <pc:sldMk cId="3736588876" sldId="257"/>
            <ac:picMk id="5" creationId="{560263C4-8319-6065-646A-82DDB46FE4C1}"/>
          </ac:picMkLst>
        </pc:picChg>
        <pc:picChg chg="add del">
          <ac:chgData name="H True (Darran Park Primary School)" userId="S::trueh5@hwbcymru.net::bbc51e83-c9bd-4e85-a3cb-35c7dd6fd744" providerId="AD" clId="Web-{D2D6156E-E187-9868-4C7E-E910DD33A273}" dt="2024-01-29T20:33:56.119" v="29"/>
          <ac:picMkLst>
            <pc:docMk/>
            <pc:sldMk cId="3736588876" sldId="257"/>
            <ac:picMk id="7" creationId="{0DE568BF-885B-A221-B299-5714D42EFD55}"/>
          </ac:picMkLst>
        </pc:picChg>
        <pc:picChg chg="add mod">
          <ac:chgData name="H True (Darran Park Primary School)" userId="S::trueh5@hwbcymru.net::bbc51e83-c9bd-4e85-a3cb-35c7dd6fd744" providerId="AD" clId="Web-{D2D6156E-E187-9868-4C7E-E910DD33A273}" dt="2024-01-29T20:34:04.682" v="30"/>
          <ac:picMkLst>
            <pc:docMk/>
            <pc:sldMk cId="3736588876" sldId="257"/>
            <ac:picMk id="8" creationId="{15FC1519-AEAC-8785-65F5-ECD508EDD42F}"/>
          </ac:picMkLst>
        </pc:picChg>
      </pc:sldChg>
      <pc:sldChg chg="addSp delSp modSp delAnim">
        <pc:chgData name="H True (Darran Park Primary School)" userId="S::trueh5@hwbcymru.net::bbc51e83-c9bd-4e85-a3cb-35c7dd6fd744" providerId="AD" clId="Web-{D2D6156E-E187-9868-4C7E-E910DD33A273}" dt="2024-01-29T20:34:37.792" v="42"/>
        <pc:sldMkLst>
          <pc:docMk/>
          <pc:sldMk cId="26831278" sldId="258"/>
        </pc:sldMkLst>
        <pc:spChg chg="del mod">
          <ac:chgData name="H True (Darran Park Primary School)" userId="S::trueh5@hwbcymru.net::bbc51e83-c9bd-4e85-a3cb-35c7dd6fd744" providerId="AD" clId="Web-{D2D6156E-E187-9868-4C7E-E910DD33A273}" dt="2024-01-29T20:34:28.042" v="35"/>
          <ac:spMkLst>
            <pc:docMk/>
            <pc:sldMk cId="26831278" sldId="258"/>
            <ac:spMk id="2" creationId="{4CD5C06E-465D-62F3-D38D-5AA9496ED740}"/>
          </ac:spMkLst>
        </pc:spChg>
        <pc:spChg chg="del mod">
          <ac:chgData name="H True (Darran Park Primary School)" userId="S::trueh5@hwbcymru.net::bbc51e83-c9bd-4e85-a3cb-35c7dd6fd744" providerId="AD" clId="Web-{D2D6156E-E187-9868-4C7E-E910DD33A273}" dt="2024-01-29T20:34:23.885" v="33"/>
          <ac:spMkLst>
            <pc:docMk/>
            <pc:sldMk cId="26831278" sldId="258"/>
            <ac:spMk id="3" creationId="{EF6D0779-A3D0-662D-B405-D2E51ACF93CE}"/>
          </ac:spMkLst>
        </pc:spChg>
        <pc:spChg chg="add mod">
          <ac:chgData name="H True (Darran Park Primary School)" userId="S::trueh5@hwbcymru.net::bbc51e83-c9bd-4e85-a3cb-35c7dd6fd744" providerId="AD" clId="Web-{D2D6156E-E187-9868-4C7E-E910DD33A273}" dt="2024-01-29T20:34:35.308" v="41" actId="20577"/>
          <ac:spMkLst>
            <pc:docMk/>
            <pc:sldMk cId="26831278" sldId="258"/>
            <ac:spMk id="5" creationId="{8A8970A7-6282-1B25-5CED-ACA82F08A8BA}"/>
          </ac:spMkLst>
        </pc:spChg>
        <pc:spChg chg="add">
          <ac:chgData name="H True (Darran Park Primary School)" userId="S::trueh5@hwbcymru.net::bbc51e83-c9bd-4e85-a3cb-35c7dd6fd744" providerId="AD" clId="Web-{D2D6156E-E187-9868-4C7E-E910DD33A273}" dt="2024-01-29T20:34:29.057" v="36"/>
          <ac:spMkLst>
            <pc:docMk/>
            <pc:sldMk cId="26831278" sldId="258"/>
            <ac:spMk id="6" creationId="{8FA14B1A-4C7B-84E7-6BC0-955D694DD547}"/>
          </ac:spMkLst>
        </pc:spChg>
        <pc:picChg chg="del">
          <ac:chgData name="H True (Darran Park Primary School)" userId="S::trueh5@hwbcymru.net::bbc51e83-c9bd-4e85-a3cb-35c7dd6fd744" providerId="AD" clId="Web-{D2D6156E-E187-9868-4C7E-E910DD33A273}" dt="2024-01-29T20:34:37.792" v="42"/>
          <ac:picMkLst>
            <pc:docMk/>
            <pc:sldMk cId="26831278" sldId="258"/>
            <ac:picMk id="4" creationId="{56130B2C-BEB3-4882-CB52-0B7BDA71CF76}"/>
          </ac:picMkLst>
        </pc:picChg>
      </pc:sldChg>
      <pc:sldChg chg="del">
        <pc:chgData name="H True (Darran Park Primary School)" userId="S::trueh5@hwbcymru.net::bbc51e83-c9bd-4e85-a3cb-35c7dd6fd744" providerId="AD" clId="Web-{D2D6156E-E187-9868-4C7E-E910DD33A273}" dt="2024-01-29T20:34:06.323" v="31"/>
        <pc:sldMkLst>
          <pc:docMk/>
          <pc:sldMk cId="1220052777" sldId="259"/>
        </pc:sldMkLst>
      </pc:sldChg>
    </pc:docChg>
  </pc:docChgLst>
  <pc:docChgLst>
    <pc:chgData name="H True (Darran Park Primary School)" userId="S::trueh5@hwbcymru.net::bbc51e83-c9bd-4e85-a3cb-35c7dd6fd744" providerId="AD" clId="Web-{D9F77566-02E0-F4A6-5B19-EE2A3AF74CAF}"/>
    <pc:docChg chg="modSld">
      <pc:chgData name="H True (Darran Park Primary School)" userId="S::trueh5@hwbcymru.net::bbc51e83-c9bd-4e85-a3cb-35c7dd6fd744" providerId="AD" clId="Web-{D9F77566-02E0-F4A6-5B19-EE2A3AF74CAF}" dt="2024-01-28T15:33:29.945" v="5" actId="1076"/>
      <pc:docMkLst>
        <pc:docMk/>
      </pc:docMkLst>
      <pc:sldChg chg="addSp modSp modMedia addAnim">
        <pc:chgData name="H True (Darran Park Primary School)" userId="S::trueh5@hwbcymru.net::bbc51e83-c9bd-4e85-a3cb-35c7dd6fd744" providerId="AD" clId="Web-{D9F77566-02E0-F4A6-5B19-EE2A3AF74CAF}" dt="2024-01-28T15:33:05.740" v="1" actId="1076"/>
        <pc:sldMkLst>
          <pc:docMk/>
          <pc:sldMk cId="3736588876" sldId="257"/>
        </pc:sldMkLst>
        <pc:picChg chg="add mod">
          <ac:chgData name="H True (Darran Park Primary School)" userId="S::trueh5@hwbcymru.net::bbc51e83-c9bd-4e85-a3cb-35c7dd6fd744" providerId="AD" clId="Web-{D9F77566-02E0-F4A6-5B19-EE2A3AF74CAF}" dt="2024-01-28T15:33:05.740" v="1" actId="1076"/>
          <ac:picMkLst>
            <pc:docMk/>
            <pc:sldMk cId="3736588876" sldId="257"/>
            <ac:picMk id="5" creationId="{560263C4-8319-6065-646A-82DDB46FE4C1}"/>
          </ac:picMkLst>
        </pc:picChg>
      </pc:sldChg>
      <pc:sldChg chg="addSp modSp modMedia addAnim">
        <pc:chgData name="H True (Darran Park Primary School)" userId="S::trueh5@hwbcymru.net::bbc51e83-c9bd-4e85-a3cb-35c7dd6fd744" providerId="AD" clId="Web-{D9F77566-02E0-F4A6-5B19-EE2A3AF74CAF}" dt="2024-01-28T15:33:29.945" v="5" actId="1076"/>
        <pc:sldMkLst>
          <pc:docMk/>
          <pc:sldMk cId="26831278" sldId="258"/>
        </pc:sldMkLst>
        <pc:picChg chg="add mod">
          <ac:chgData name="H True (Darran Park Primary School)" userId="S::trueh5@hwbcymru.net::bbc51e83-c9bd-4e85-a3cb-35c7dd6fd744" providerId="AD" clId="Web-{D9F77566-02E0-F4A6-5B19-EE2A3AF74CAF}" dt="2024-01-28T15:33:29.945" v="5" actId="1076"/>
          <ac:picMkLst>
            <pc:docMk/>
            <pc:sldMk cId="26831278" sldId="258"/>
            <ac:picMk id="4" creationId="{56130B2C-BEB3-4882-CB52-0B7BDA71CF76}"/>
          </ac:picMkLst>
        </pc:picChg>
      </pc:sldChg>
      <pc:sldChg chg="addSp modSp modMedia addAnim">
        <pc:chgData name="H True (Darran Park Primary School)" userId="S::trueh5@hwbcymru.net::bbc51e83-c9bd-4e85-a3cb-35c7dd6fd744" providerId="AD" clId="Web-{D9F77566-02E0-F4A6-5B19-EE2A3AF74CAF}" dt="2024-01-28T15:33:17.694" v="3" actId="1076"/>
        <pc:sldMkLst>
          <pc:docMk/>
          <pc:sldMk cId="1220052777" sldId="259"/>
        </pc:sldMkLst>
        <pc:picChg chg="add mod">
          <ac:chgData name="H True (Darran Park Primary School)" userId="S::trueh5@hwbcymru.net::bbc51e83-c9bd-4e85-a3cb-35c7dd6fd744" providerId="AD" clId="Web-{D9F77566-02E0-F4A6-5B19-EE2A3AF74CAF}" dt="2024-01-28T15:33:17.694" v="3" actId="1076"/>
          <ac:picMkLst>
            <pc:docMk/>
            <pc:sldMk cId="1220052777" sldId="259"/>
            <ac:picMk id="4" creationId="{3E70C2DC-542D-837B-D941-CD2353DB3ADD}"/>
          </ac:picMkLst>
        </pc:picChg>
      </pc:sldChg>
    </pc:docChg>
  </pc:docChgLst>
  <pc:docChgLst>
    <pc:chgData clId="Web-{89DC04A9-0AE6-7C88-BCCD-82B5D2121BAC}"/>
    <pc:docChg chg="modSld">
      <pc:chgData name="" userId="" providerId="" clId="Web-{89DC04A9-0AE6-7C88-BCCD-82B5D2121BAC}" dt="2024-01-29T20:35:41.096" v="0" actId="1076"/>
      <pc:docMkLst>
        <pc:docMk/>
      </pc:docMkLst>
      <pc:sldChg chg="modSp">
        <pc:chgData name="" userId="" providerId="" clId="Web-{89DC04A9-0AE6-7C88-BCCD-82B5D2121BAC}" dt="2024-01-29T20:35:41.096" v="0" actId="1076"/>
        <pc:sldMkLst>
          <pc:docMk/>
          <pc:sldMk cId="3736588876" sldId="257"/>
        </pc:sldMkLst>
        <pc:picChg chg="mod">
          <ac:chgData name="" userId="" providerId="" clId="Web-{89DC04A9-0AE6-7C88-BCCD-82B5D2121BAC}" dt="2024-01-29T20:35:41.096" v="0" actId="1076"/>
          <ac:picMkLst>
            <pc:docMk/>
            <pc:sldMk cId="3736588876" sldId="257"/>
            <ac:picMk id="8" creationId="{15FC1519-AEAC-8785-65F5-ECD508EDD42F}"/>
          </ac:picMkLst>
        </pc:picChg>
      </pc:sldChg>
    </pc:docChg>
  </pc:docChgLst>
  <pc:docChgLst>
    <pc:chgData name="H True (Darran Park Primary School)" userId="S::trueh5@hwbcymru.net::bbc51e83-c9bd-4e85-a3cb-35c7dd6fd744" providerId="AD" clId="Web-{89DC04A9-0AE6-7C88-BCCD-82B5D2121BAC}"/>
    <pc:docChg chg="modSld">
      <pc:chgData name="H True (Darran Park Primary School)" userId="S::trueh5@hwbcymru.net::bbc51e83-c9bd-4e85-a3cb-35c7dd6fd744" providerId="AD" clId="Web-{89DC04A9-0AE6-7C88-BCCD-82B5D2121BAC}" dt="2024-01-29T20:35:54.488" v="1" actId="1076"/>
      <pc:docMkLst>
        <pc:docMk/>
      </pc:docMkLst>
      <pc:sldChg chg="addSp modSp modMedia addAnim">
        <pc:chgData name="H True (Darran Park Primary School)" userId="S::trueh5@hwbcymru.net::bbc51e83-c9bd-4e85-a3cb-35c7dd6fd744" providerId="AD" clId="Web-{89DC04A9-0AE6-7C88-BCCD-82B5D2121BAC}" dt="2024-01-29T20:35:54.488" v="1" actId="1076"/>
        <pc:sldMkLst>
          <pc:docMk/>
          <pc:sldMk cId="26831278" sldId="258"/>
        </pc:sldMkLst>
        <pc:picChg chg="add mod">
          <ac:chgData name="H True (Darran Park Primary School)" userId="S::trueh5@hwbcymru.net::bbc51e83-c9bd-4e85-a3cb-35c7dd6fd744" providerId="AD" clId="Web-{89DC04A9-0AE6-7C88-BCCD-82B5D2121BAC}" dt="2024-01-29T20:35:54.488" v="1" actId="1076"/>
          <ac:picMkLst>
            <pc:docMk/>
            <pc:sldMk cId="26831278" sldId="258"/>
            <ac:picMk id="2" creationId="{3BE3DA43-740E-CCEB-BFA5-924C2B42F9E1}"/>
          </ac:picMkLst>
        </pc:picChg>
      </pc:sldChg>
    </pc:docChg>
  </pc:docChgLst>
  <pc:docChgLst>
    <pc:chgData name="K Baker (Darran Park Primary School)" userId="S::bakerk34@hwbcymru.net::f248e014-0013-4ae5-bca9-d8bbcefc8d7f" providerId="AD" clId="Web-{8C5D7A42-3DE9-C5B5-6B26-56B51D93E051}"/>
    <pc:docChg chg="addSld modSld">
      <pc:chgData name="K Baker (Darran Park Primary School)" userId="S::bakerk34@hwbcymru.net::f248e014-0013-4ae5-bca9-d8bbcefc8d7f" providerId="AD" clId="Web-{8C5D7A42-3DE9-C5B5-6B26-56B51D93E051}" dt="2024-01-11T12:25:12.137" v="392" actId="1076"/>
      <pc:docMkLst>
        <pc:docMk/>
      </pc:docMkLst>
      <pc:sldChg chg="modSp">
        <pc:chgData name="K Baker (Darran Park Primary School)" userId="S::bakerk34@hwbcymru.net::f248e014-0013-4ae5-bca9-d8bbcefc8d7f" providerId="AD" clId="Web-{8C5D7A42-3DE9-C5B5-6B26-56B51D93E051}" dt="2024-01-11T12:08:22.216" v="3" actId="20577"/>
        <pc:sldMkLst>
          <pc:docMk/>
          <pc:sldMk cId="2610353428" sldId="256"/>
        </pc:sldMkLst>
        <pc:spChg chg="mod">
          <ac:chgData name="K Baker (Darran Park Primary School)" userId="S::bakerk34@hwbcymru.net::f248e014-0013-4ae5-bca9-d8bbcefc8d7f" providerId="AD" clId="Web-{8C5D7A42-3DE9-C5B5-6B26-56B51D93E051}" dt="2024-01-11T12:08:22.216" v="3" actId="20577"/>
          <ac:spMkLst>
            <pc:docMk/>
            <pc:sldMk cId="2610353428" sldId="256"/>
            <ac:spMk id="2" creationId="{AFE46AB4-2867-BD72-2E97-164C3C1FD358}"/>
          </ac:spMkLst>
        </pc:spChg>
      </pc:sldChg>
      <pc:sldChg chg="modSp">
        <pc:chgData name="K Baker (Darran Park Primary School)" userId="S::bakerk34@hwbcymru.net::f248e014-0013-4ae5-bca9-d8bbcefc8d7f" providerId="AD" clId="Web-{8C5D7A42-3DE9-C5B5-6B26-56B51D93E051}" dt="2024-01-11T12:18:33.906" v="296" actId="20577"/>
        <pc:sldMkLst>
          <pc:docMk/>
          <pc:sldMk cId="3736588876" sldId="257"/>
        </pc:sldMkLst>
        <pc:spChg chg="mod">
          <ac:chgData name="K Baker (Darran Park Primary School)" userId="S::bakerk34@hwbcymru.net::f248e014-0013-4ae5-bca9-d8bbcefc8d7f" providerId="AD" clId="Web-{8C5D7A42-3DE9-C5B5-6B26-56B51D93E051}" dt="2024-01-11T12:18:33.906" v="296" actId="20577"/>
          <ac:spMkLst>
            <pc:docMk/>
            <pc:sldMk cId="3736588876" sldId="257"/>
            <ac:spMk id="2" creationId="{7B7DC643-819F-0E26-0AB4-B1E6C173B8D4}"/>
          </ac:spMkLst>
        </pc:spChg>
        <pc:spChg chg="mod">
          <ac:chgData name="K Baker (Darran Park Primary School)" userId="S::bakerk34@hwbcymru.net::f248e014-0013-4ae5-bca9-d8bbcefc8d7f" providerId="AD" clId="Web-{8C5D7A42-3DE9-C5B5-6B26-56B51D93E051}" dt="2024-01-11T12:18:08.624" v="280" actId="20577"/>
          <ac:spMkLst>
            <pc:docMk/>
            <pc:sldMk cId="3736588876" sldId="257"/>
            <ac:spMk id="3" creationId="{6BF6CE5D-43D8-A10E-67FA-8D5DD0B4D217}"/>
          </ac:spMkLst>
        </pc:spChg>
        <pc:spChg chg="mod">
          <ac:chgData name="K Baker (Darran Park Primary School)" userId="S::bakerk34@hwbcymru.net::f248e014-0013-4ae5-bca9-d8bbcefc8d7f" providerId="AD" clId="Web-{8C5D7A42-3DE9-C5B5-6B26-56B51D93E051}" dt="2024-01-11T12:18:19.718" v="294" actId="1076"/>
          <ac:spMkLst>
            <pc:docMk/>
            <pc:sldMk cId="3736588876" sldId="257"/>
            <ac:spMk id="4" creationId="{1E467FD1-3C08-92BB-A3CC-DA7CD057F0F2}"/>
          </ac:spMkLst>
        </pc:spChg>
      </pc:sldChg>
      <pc:sldChg chg="delSp modSp add replId">
        <pc:chgData name="K Baker (Darran Park Primary School)" userId="S::bakerk34@hwbcymru.net::f248e014-0013-4ae5-bca9-d8bbcefc8d7f" providerId="AD" clId="Web-{8C5D7A42-3DE9-C5B5-6B26-56B51D93E051}" dt="2024-01-11T12:25:12.137" v="392" actId="1076"/>
        <pc:sldMkLst>
          <pc:docMk/>
          <pc:sldMk cId="26831278" sldId="258"/>
        </pc:sldMkLst>
        <pc:spChg chg="mod">
          <ac:chgData name="K Baker (Darran Park Primary School)" userId="S::bakerk34@hwbcymru.net::f248e014-0013-4ae5-bca9-d8bbcefc8d7f" providerId="AD" clId="Web-{8C5D7A42-3DE9-C5B5-6B26-56B51D93E051}" dt="2024-01-11T12:25:12.137" v="392" actId="1076"/>
          <ac:spMkLst>
            <pc:docMk/>
            <pc:sldMk cId="26831278" sldId="258"/>
            <ac:spMk id="2" creationId="{4CD5C06E-465D-62F3-D38D-5AA9496ED740}"/>
          </ac:spMkLst>
        </pc:spChg>
        <pc:spChg chg="mod">
          <ac:chgData name="K Baker (Darran Park Primary School)" userId="S::bakerk34@hwbcymru.net::f248e014-0013-4ae5-bca9-d8bbcefc8d7f" providerId="AD" clId="Web-{8C5D7A42-3DE9-C5B5-6B26-56B51D93E051}" dt="2024-01-11T12:24:40.699" v="371" actId="1076"/>
          <ac:spMkLst>
            <pc:docMk/>
            <pc:sldMk cId="26831278" sldId="258"/>
            <ac:spMk id="3" creationId="{EF6D0779-A3D0-662D-B405-D2E51ACF93CE}"/>
          </ac:spMkLst>
        </pc:spChg>
        <pc:spChg chg="del mod">
          <ac:chgData name="K Baker (Darran Park Primary School)" userId="S::bakerk34@hwbcymru.net::f248e014-0013-4ae5-bca9-d8bbcefc8d7f" providerId="AD" clId="Web-{8C5D7A42-3DE9-C5B5-6B26-56B51D93E051}" dt="2024-01-11T12:24:44.589" v="373"/>
          <ac:spMkLst>
            <pc:docMk/>
            <pc:sldMk cId="26831278" sldId="258"/>
            <ac:spMk id="4" creationId="{9B34166D-634A-FD2D-C381-20E07C369BDC}"/>
          </ac:spMkLst>
        </pc:spChg>
      </pc:sldChg>
      <pc:sldChg chg="delSp modSp add replId">
        <pc:chgData name="K Baker (Darran Park Primary School)" userId="S::bakerk34@hwbcymru.net::f248e014-0013-4ae5-bca9-d8bbcefc8d7f" providerId="AD" clId="Web-{8C5D7A42-3DE9-C5B5-6B26-56B51D93E051}" dt="2024-01-11T12:23:18.477" v="347" actId="20577"/>
        <pc:sldMkLst>
          <pc:docMk/>
          <pc:sldMk cId="1220052777" sldId="259"/>
        </pc:sldMkLst>
        <pc:spChg chg="mod">
          <ac:chgData name="K Baker (Darran Park Primary School)" userId="S::bakerk34@hwbcymru.net::f248e014-0013-4ae5-bca9-d8bbcefc8d7f" providerId="AD" clId="Web-{8C5D7A42-3DE9-C5B5-6B26-56B51D93E051}" dt="2024-01-11T12:22:42.148" v="339" actId="20577"/>
          <ac:spMkLst>
            <pc:docMk/>
            <pc:sldMk cId="1220052777" sldId="259"/>
            <ac:spMk id="2" creationId="{88410ED1-15E2-7910-94AB-32E7E2A2F3B4}"/>
          </ac:spMkLst>
        </pc:spChg>
        <pc:spChg chg="mod">
          <ac:chgData name="K Baker (Darran Park Primary School)" userId="S::bakerk34@hwbcymru.net::f248e014-0013-4ae5-bca9-d8bbcefc8d7f" providerId="AD" clId="Web-{8C5D7A42-3DE9-C5B5-6B26-56B51D93E051}" dt="2024-01-11T12:23:18.477" v="347" actId="20577"/>
          <ac:spMkLst>
            <pc:docMk/>
            <pc:sldMk cId="1220052777" sldId="259"/>
            <ac:spMk id="3" creationId="{393AE6F3-829B-BF66-5EB5-24CFD5D3FD13}"/>
          </ac:spMkLst>
        </pc:spChg>
        <pc:spChg chg="del">
          <ac:chgData name="K Baker (Darran Park Primary School)" userId="S::bakerk34@hwbcymru.net::f248e014-0013-4ae5-bca9-d8bbcefc8d7f" providerId="AD" clId="Web-{8C5D7A42-3DE9-C5B5-6B26-56B51D93E051}" dt="2024-01-11T12:22:26.288" v="335"/>
          <ac:spMkLst>
            <pc:docMk/>
            <pc:sldMk cId="1220052777" sldId="259"/>
            <ac:spMk id="4" creationId="{E4274E1D-2BDB-4F98-232B-28B74225FF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6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0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8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7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5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46AB4-2867-BD72-2E97-164C3C1FD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GB" sz="5200">
                <a:solidFill>
                  <a:schemeClr val="tx2"/>
                </a:solidFill>
                <a:ea typeface="Calibri Light"/>
                <a:cs typeface="Calibri Light"/>
              </a:rPr>
              <a:t>Group</a:t>
            </a:r>
            <a:br>
              <a:rPr lang="en-GB" sz="5200">
                <a:solidFill>
                  <a:schemeClr val="tx2"/>
                </a:solidFill>
                <a:ea typeface="Calibri Light"/>
                <a:cs typeface="Calibri Light"/>
              </a:rPr>
            </a:br>
            <a:r>
              <a:rPr lang="en-GB" sz="5200">
                <a:solidFill>
                  <a:schemeClr val="tx2"/>
                </a:solidFill>
                <a:ea typeface="Calibri Light"/>
                <a:cs typeface="Calibri Light"/>
              </a:rPr>
              <a:t>Urdd Poetry Recital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0C12B-9E9B-39AF-E6AB-6177E5B41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solidFill>
                  <a:schemeClr val="tx2"/>
                </a:solidFill>
                <a:ea typeface="Calibri"/>
                <a:cs typeface="Calibri"/>
              </a:rPr>
              <a:t>2024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5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DC643-819F-0E26-0AB4-B1E6C173B8D4}"/>
              </a:ext>
            </a:extLst>
          </p:cNvPr>
          <p:cNvSpPr txBox="1"/>
          <p:nvPr/>
        </p:nvSpPr>
        <p:spPr>
          <a:xfrm>
            <a:off x="295189" y="1054650"/>
            <a:ext cx="5084784" cy="50311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err="1">
                <a:latin typeface="Comic Sans MS"/>
                <a:ea typeface="Calibri"/>
                <a:cs typeface="Calibri"/>
              </a:rPr>
              <a:t>Mewn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anferth</a:t>
            </a:r>
            <a:r>
              <a:rPr lang="en-GB" sz="2400">
                <a:latin typeface="Comic Sans MS"/>
                <a:ea typeface="Calibri"/>
                <a:cs typeface="Calibri"/>
              </a:rPr>
              <a:t> o </a:t>
            </a:r>
            <a:r>
              <a:rPr lang="en-GB" sz="2400" err="1">
                <a:latin typeface="Comic Sans MS"/>
                <a:ea typeface="Calibri"/>
                <a:cs typeface="Calibri"/>
              </a:rPr>
              <a:t>siop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yr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oedd</a:t>
            </a:r>
            <a:r>
              <a:rPr lang="en-GB" sz="2400">
                <a:latin typeface="Comic Sans MS"/>
                <a:ea typeface="Calibri"/>
                <a:cs typeface="Calibri"/>
              </a:rPr>
              <a:t> Roli</a:t>
            </a:r>
            <a:endParaRPr lang="en-US" sz="2400">
              <a:latin typeface="Comic Sans M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latin typeface="Comic Sans MS"/>
                <a:ea typeface="Calibri"/>
                <a:cs typeface="Calibri"/>
              </a:rPr>
              <a:t>Yn </a:t>
            </a:r>
            <a:r>
              <a:rPr lang="en-GB" sz="2400" err="1">
                <a:latin typeface="Comic Sans MS"/>
                <a:ea typeface="Calibri"/>
                <a:cs typeface="Calibri"/>
              </a:rPr>
              <a:t>swnian</a:t>
            </a:r>
            <a:r>
              <a:rPr lang="en-GB" sz="2400">
                <a:latin typeface="Comic Sans MS"/>
                <a:ea typeface="Calibri"/>
                <a:cs typeface="Calibri"/>
              </a:rPr>
              <a:t> am </a:t>
            </a:r>
            <a:r>
              <a:rPr lang="en-GB" sz="2400" err="1">
                <a:latin typeface="Comic Sans MS"/>
                <a:ea typeface="Calibri"/>
                <a:cs typeface="Calibri"/>
              </a:rPr>
              <a:t>reid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yn</a:t>
            </a:r>
            <a:r>
              <a:rPr lang="en-GB" sz="2400">
                <a:latin typeface="Comic Sans MS"/>
                <a:ea typeface="Calibri"/>
                <a:cs typeface="Calibri"/>
              </a:rPr>
              <a:t> y </a:t>
            </a:r>
            <a:r>
              <a:rPr lang="en-GB" sz="2400" err="1">
                <a:latin typeface="Comic Sans MS"/>
                <a:ea typeface="Calibri"/>
                <a:cs typeface="Calibri"/>
              </a:rPr>
              <a:t>troli</a:t>
            </a:r>
            <a:r>
              <a:rPr lang="en-GB" sz="2400">
                <a:latin typeface="Comic Sans MS"/>
                <a:ea typeface="Calibri"/>
                <a:cs typeface="Calibri"/>
              </a:rPr>
              <a:t>.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400">
              <a:latin typeface="Comic Sans M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latin typeface="Comic Sans MS"/>
                <a:ea typeface="Calibri"/>
                <a:cs typeface="Calibri"/>
              </a:rPr>
              <a:t>A mam </a:t>
            </a:r>
            <a:r>
              <a:rPr lang="en-GB" sz="2400" err="1">
                <a:latin typeface="Comic Sans MS"/>
                <a:ea typeface="Calibri"/>
                <a:cs typeface="Calibri"/>
              </a:rPr>
              <a:t>wrthi’n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siopa</a:t>
            </a:r>
            <a:r>
              <a:rPr lang="en-GB" sz="2400">
                <a:latin typeface="Comic Sans MS"/>
                <a:ea typeface="Calibri"/>
                <a:cs typeface="Calibri"/>
              </a:rPr>
              <a:t>, </a:t>
            </a:r>
            <a:r>
              <a:rPr lang="en-GB" sz="2400" err="1">
                <a:latin typeface="Comic Sans MS"/>
                <a:ea typeface="Calibri"/>
                <a:cs typeface="Calibri"/>
              </a:rPr>
              <a:t>roedd</a:t>
            </a:r>
            <a:r>
              <a:rPr lang="en-GB" sz="2400">
                <a:latin typeface="Comic Sans MS"/>
                <a:ea typeface="Calibri"/>
                <a:cs typeface="Calibri"/>
              </a:rPr>
              <a:t> Roli</a:t>
            </a:r>
            <a:endParaRPr lang="en-US" sz="2400">
              <a:latin typeface="Comic Sans M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latin typeface="Comic Sans MS"/>
                <a:ea typeface="Calibri"/>
                <a:cs typeface="Calibri"/>
              </a:rPr>
              <a:t>Yn </a:t>
            </a:r>
            <a:r>
              <a:rPr lang="en-GB" sz="2400" err="1">
                <a:latin typeface="Comic Sans MS"/>
                <a:ea typeface="Calibri"/>
                <a:cs typeface="Calibri"/>
              </a:rPr>
              <a:t>bwyta’n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slei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bach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yn</a:t>
            </a:r>
            <a:r>
              <a:rPr lang="en-GB" sz="2400">
                <a:latin typeface="Comic Sans MS"/>
                <a:ea typeface="Calibri"/>
                <a:cs typeface="Calibri"/>
              </a:rPr>
              <a:t> y </a:t>
            </a:r>
            <a:r>
              <a:rPr lang="en-GB" sz="2400" err="1">
                <a:latin typeface="Comic Sans MS"/>
                <a:ea typeface="Calibri"/>
                <a:cs typeface="Calibri"/>
              </a:rPr>
              <a:t>troli</a:t>
            </a:r>
            <a:r>
              <a:rPr lang="en-GB" sz="2400">
                <a:latin typeface="Comic Sans MS"/>
                <a:ea typeface="Calibri"/>
                <a:cs typeface="Calibri"/>
              </a:rPr>
              <a:t>.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400">
              <a:latin typeface="Comic Sans M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latin typeface="Comic Sans MS"/>
                <a:ea typeface="Calibri"/>
                <a:cs typeface="Calibri"/>
              </a:rPr>
              <a:t>Fe </a:t>
            </a:r>
            <a:r>
              <a:rPr lang="en-GB" sz="2400" err="1">
                <a:latin typeface="Comic Sans MS"/>
                <a:ea typeface="Calibri"/>
                <a:cs typeface="Calibri"/>
              </a:rPr>
              <a:t>lowciodd</a:t>
            </a:r>
            <a:r>
              <a:rPr lang="en-GB" sz="2400">
                <a:latin typeface="Comic Sans MS"/>
                <a:ea typeface="Calibri"/>
                <a:cs typeface="Calibri"/>
              </a:rPr>
              <a:t> bum </a:t>
            </a:r>
            <a:r>
              <a:rPr lang="en-GB" sz="2400" err="1">
                <a:latin typeface="Comic Sans MS"/>
                <a:ea typeface="Calibri"/>
                <a:cs typeface="Calibri"/>
              </a:rPr>
              <a:t>cacen</a:t>
            </a:r>
            <a:r>
              <a:rPr lang="en-GB" sz="2400">
                <a:latin typeface="Comic Sans MS"/>
                <a:ea typeface="Calibri"/>
                <a:cs typeface="Calibri"/>
              </a:rPr>
              <a:t> a </a:t>
            </a:r>
            <a:r>
              <a:rPr lang="en-GB" sz="2400" err="1">
                <a:latin typeface="Comic Sans MS"/>
                <a:ea typeface="Calibri"/>
                <a:cs typeface="Calibri"/>
              </a:rPr>
              <a:t>loli</a:t>
            </a:r>
            <a:endParaRPr lang="en-GB" sz="2400">
              <a:latin typeface="Comic Sans M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latin typeface="Comic Sans MS"/>
                <a:ea typeface="Calibri"/>
                <a:cs typeface="Calibri"/>
              </a:rPr>
              <a:t>A </a:t>
            </a:r>
            <a:r>
              <a:rPr lang="en-GB" sz="2400" err="1">
                <a:latin typeface="Comic Sans MS"/>
                <a:ea typeface="Calibri"/>
                <a:cs typeface="Calibri"/>
              </a:rPr>
              <a:t>chreision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wrth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fynd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yn</a:t>
            </a:r>
            <a:r>
              <a:rPr lang="en-GB" sz="2400">
                <a:latin typeface="Comic Sans MS"/>
                <a:ea typeface="Calibri"/>
                <a:cs typeface="Calibri"/>
              </a:rPr>
              <a:t> y </a:t>
            </a:r>
            <a:r>
              <a:rPr lang="en-GB" sz="2400" err="1">
                <a:latin typeface="Comic Sans MS"/>
                <a:ea typeface="Calibri"/>
                <a:cs typeface="Calibri"/>
              </a:rPr>
              <a:t>troli</a:t>
            </a:r>
            <a:r>
              <a:rPr lang="en-GB" sz="2400">
                <a:latin typeface="Comic Sans MS"/>
                <a:ea typeface="Calibri"/>
                <a:cs typeface="Calibri"/>
              </a:rPr>
              <a:t>.</a:t>
            </a:r>
            <a:endParaRPr lang="en-US" sz="2400">
              <a:latin typeface="Comic Sans M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400">
              <a:latin typeface="Comic Sans M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latin typeface="Comic Sans MS"/>
                <a:ea typeface="Calibri"/>
                <a:cs typeface="Calibri"/>
              </a:rPr>
              <a:t>Mars bar a </a:t>
            </a:r>
            <a:r>
              <a:rPr lang="en-GB" sz="2400" err="1">
                <a:latin typeface="Comic Sans MS"/>
                <a:ea typeface="Calibri"/>
                <a:cs typeface="Calibri"/>
              </a:rPr>
              <a:t>sôs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coch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ar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ei</a:t>
            </a:r>
            <a:r>
              <a:rPr lang="en-GB" sz="240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hôl</a:t>
            </a:r>
            <a:r>
              <a:rPr lang="en-GB" sz="2400">
                <a:latin typeface="Comic Sans MS"/>
                <a:ea typeface="Calibri"/>
                <a:cs typeface="Calibri"/>
              </a:rPr>
              <a:t> hi,</a:t>
            </a:r>
            <a:endParaRPr lang="en-US" sz="2400">
              <a:latin typeface="Comic Sans M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>
                <a:latin typeface="Comic Sans MS"/>
                <a:ea typeface="Calibri"/>
                <a:cs typeface="Calibri"/>
              </a:rPr>
              <a:t>A </a:t>
            </a:r>
            <a:r>
              <a:rPr lang="en-GB" sz="2400" err="1">
                <a:latin typeface="Comic Sans MS"/>
                <a:ea typeface="Calibri"/>
                <a:cs typeface="Calibri"/>
              </a:rPr>
              <a:t>chyraints</a:t>
            </a:r>
            <a:r>
              <a:rPr lang="en-GB" sz="2400">
                <a:latin typeface="Comic Sans MS"/>
                <a:ea typeface="Calibri"/>
                <a:cs typeface="Calibri"/>
              </a:rPr>
              <a:t> o </a:t>
            </a:r>
            <a:r>
              <a:rPr lang="en-GB" sz="2400" err="1">
                <a:latin typeface="Comic Sans MS"/>
                <a:ea typeface="Calibri"/>
                <a:cs typeface="Calibri"/>
              </a:rPr>
              <a:t>waelod</a:t>
            </a:r>
            <a:r>
              <a:rPr lang="en-GB" sz="2400">
                <a:latin typeface="Comic Sans MS"/>
                <a:ea typeface="Calibri"/>
                <a:cs typeface="Calibri"/>
              </a:rPr>
              <a:t> y </a:t>
            </a:r>
            <a:r>
              <a:rPr lang="en-GB" sz="2400" err="1">
                <a:latin typeface="Comic Sans MS"/>
                <a:ea typeface="Calibri"/>
                <a:cs typeface="Calibri"/>
              </a:rPr>
              <a:t>troli</a:t>
            </a:r>
            <a:r>
              <a:rPr lang="en-GB" sz="2400">
                <a:latin typeface="Comic Sans MS"/>
                <a:ea typeface="Calibri"/>
                <a:cs typeface="Calibri"/>
              </a:rPr>
              <a:t>. </a:t>
            </a:r>
            <a:endParaRPr lang="en-GB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67FD1-3C08-92BB-A3CC-DA7CD057F0F2}"/>
              </a:ext>
            </a:extLst>
          </p:cNvPr>
          <p:cNvSpPr txBox="1"/>
          <p:nvPr/>
        </p:nvSpPr>
        <p:spPr>
          <a:xfrm>
            <a:off x="3619552" y="2859"/>
            <a:ext cx="494675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5400">
                <a:latin typeface="Comic Sans MS"/>
                <a:cs typeface="Calibri"/>
              </a:rPr>
              <a:t>Roli </a:t>
            </a:r>
            <a:r>
              <a:rPr lang="en-GB" sz="5400" err="1">
                <a:latin typeface="Comic Sans MS"/>
                <a:cs typeface="Calibri"/>
              </a:rPr>
              <a:t>a'r</a:t>
            </a:r>
            <a:r>
              <a:rPr lang="en-GB" sz="5400">
                <a:latin typeface="Comic Sans MS"/>
                <a:cs typeface="Calibri"/>
              </a:rPr>
              <a:t> </a:t>
            </a:r>
            <a:r>
              <a:rPr lang="en-GB" sz="5400" err="1">
                <a:latin typeface="Comic Sans MS"/>
                <a:cs typeface="Calibri"/>
              </a:rPr>
              <a:t>Troli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82019B3-1F96-E0AB-BDB6-19E4153D1096}"/>
              </a:ext>
            </a:extLst>
          </p:cNvPr>
          <p:cNvSpPr txBox="1">
            <a:spLocks/>
          </p:cNvSpPr>
          <p:nvPr/>
        </p:nvSpPr>
        <p:spPr>
          <a:xfrm>
            <a:off x="5539697" y="1052463"/>
            <a:ext cx="6228879" cy="5498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>
                <a:latin typeface="Comic Sans MS"/>
              </a:rPr>
              <a:t>In a big shop was Roli</a:t>
            </a:r>
            <a:endParaRPr lang="en-US" sz="2400">
              <a:cs typeface="Calibri"/>
            </a:endParaRPr>
          </a:p>
          <a:p>
            <a:pPr algn="l"/>
            <a:r>
              <a:rPr lang="en-GB" sz="2400">
                <a:latin typeface="Comic Sans MS"/>
              </a:rPr>
              <a:t>Complaining for a ride in a trolley.</a:t>
            </a:r>
          </a:p>
          <a:p>
            <a:pPr algn="l"/>
            <a:endParaRPr lang="en-GB" sz="2400">
              <a:latin typeface="Comic Sans MS"/>
            </a:endParaRPr>
          </a:p>
          <a:p>
            <a:pPr algn="l"/>
            <a:r>
              <a:rPr lang="en-GB" sz="2400">
                <a:latin typeface="Comic Sans MS"/>
              </a:rPr>
              <a:t>And whilst mam was shopping, Roli</a:t>
            </a:r>
          </a:p>
          <a:p>
            <a:pPr algn="l"/>
            <a:r>
              <a:rPr lang="en-GB" sz="2400">
                <a:latin typeface="Comic Sans MS"/>
              </a:rPr>
              <a:t>Was slyly eating in the trolley.</a:t>
            </a:r>
          </a:p>
          <a:p>
            <a:pPr algn="l"/>
            <a:endParaRPr lang="en-GB" sz="2400">
              <a:latin typeface="Comic Sans MS"/>
            </a:endParaRPr>
          </a:p>
          <a:p>
            <a:pPr algn="l"/>
            <a:r>
              <a:rPr lang="en-GB" sz="2400">
                <a:latin typeface="Comic Sans MS"/>
              </a:rPr>
              <a:t>He guzzled five cakes and lollies</a:t>
            </a:r>
          </a:p>
          <a:p>
            <a:pPr algn="l"/>
            <a:r>
              <a:rPr lang="en-GB" sz="2400">
                <a:latin typeface="Comic Sans MS"/>
              </a:rPr>
              <a:t>And crisps whilst going in the trolley.</a:t>
            </a:r>
          </a:p>
          <a:p>
            <a:pPr algn="l"/>
            <a:endParaRPr lang="en-GB" sz="2400">
              <a:latin typeface="Comic Sans MS"/>
            </a:endParaRPr>
          </a:p>
          <a:p>
            <a:pPr algn="l"/>
            <a:r>
              <a:rPr lang="en-GB" sz="2400">
                <a:latin typeface="Comic Sans MS"/>
              </a:rPr>
              <a:t>Mars bars and red sauce afterwards,</a:t>
            </a:r>
          </a:p>
          <a:p>
            <a:pPr algn="l"/>
            <a:r>
              <a:rPr lang="en-GB" sz="2400">
                <a:latin typeface="Comic Sans MS"/>
              </a:rPr>
              <a:t>And currants from the bottom of the trolley</a:t>
            </a:r>
          </a:p>
        </p:txBody>
      </p:sp>
      <p:pic>
        <p:nvPicPr>
          <p:cNvPr id="8" name="Roli a'r troli 1">
            <a:hlinkClick r:id="" action="ppaction://media"/>
            <a:extLst>
              <a:ext uri="{FF2B5EF4-FFF2-40B4-BE49-F238E27FC236}">
                <a16:creationId xmlns:a16="http://schemas.microsoft.com/office/drawing/2014/main" id="{15FC1519-AEAC-8785-65F5-ECD508EDD4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4196" y="576681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93B9BD-21C2-D9DF-607A-B9AB80D87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A8970A7-6282-1B25-5CED-ACA82F08A8BA}"/>
              </a:ext>
            </a:extLst>
          </p:cNvPr>
          <p:cNvSpPr>
            <a:spLocks noGrp="1"/>
          </p:cNvSpPr>
          <p:nvPr/>
        </p:nvSpPr>
        <p:spPr>
          <a:xfrm>
            <a:off x="197071" y="310591"/>
            <a:ext cx="5855068" cy="6246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latin typeface="Comic Sans MS"/>
              </a:rPr>
              <a:t>Tri </a:t>
            </a:r>
            <a:r>
              <a:rPr lang="en-GB" err="1">
                <a:latin typeface="Comic Sans MS"/>
              </a:rPr>
              <a:t>iogyrt</a:t>
            </a:r>
            <a:r>
              <a:rPr lang="en-GB">
                <a:latin typeface="Comic Sans MS"/>
              </a:rPr>
              <a:t> a </a:t>
            </a:r>
            <a:r>
              <a:rPr lang="en-GB" err="1">
                <a:latin typeface="Comic Sans MS"/>
              </a:rPr>
              <a:t>dwy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roli</a:t>
            </a:r>
            <a:r>
              <a:rPr lang="en-GB">
                <a:latin typeface="Comic Sans MS"/>
              </a:rPr>
              <a:t>-poli-</a:t>
            </a:r>
          </a:p>
          <a:p>
            <a:pPr algn="l"/>
            <a:r>
              <a:rPr lang="en-GB" err="1">
                <a:latin typeface="Comic Sans MS"/>
              </a:rPr>
              <a:t>Roedd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Roli’n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mwynhau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yn</a:t>
            </a:r>
            <a:r>
              <a:rPr lang="en-GB">
                <a:latin typeface="Comic Sans MS"/>
              </a:rPr>
              <a:t> y </a:t>
            </a:r>
            <a:r>
              <a:rPr lang="en-GB" err="1">
                <a:latin typeface="Comic Sans MS"/>
              </a:rPr>
              <a:t>troli</a:t>
            </a:r>
            <a:r>
              <a:rPr lang="en-GB">
                <a:latin typeface="Comic Sans MS"/>
              </a:rPr>
              <a:t>.</a:t>
            </a:r>
          </a:p>
          <a:p>
            <a:pPr algn="l"/>
            <a:endParaRPr lang="en-GB">
              <a:latin typeface="Comic Sans MS" panose="030F0702030302020204" pitchFamily="66" charset="0"/>
            </a:endParaRPr>
          </a:p>
          <a:p>
            <a:pPr algn="l"/>
            <a:r>
              <a:rPr lang="en-GB" err="1">
                <a:latin typeface="Comic Sans MS"/>
              </a:rPr>
              <a:t>Ond</a:t>
            </a:r>
            <a:r>
              <a:rPr lang="en-GB">
                <a:latin typeface="Comic Sans MS"/>
              </a:rPr>
              <a:t> ow, </a:t>
            </a:r>
            <a:r>
              <a:rPr lang="en-GB" err="1">
                <a:latin typeface="Comic Sans MS"/>
              </a:rPr>
              <a:t>cyn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bo</a:t>
            </a:r>
            <a:r>
              <a:rPr lang="en-GB">
                <a:latin typeface="Comic Sans MS"/>
              </a:rPr>
              <a:t> hir </a:t>
            </a:r>
            <a:r>
              <a:rPr lang="en-GB" err="1">
                <a:latin typeface="Comic Sans MS"/>
              </a:rPr>
              <a:t>fe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aeth</a:t>
            </a:r>
            <a:r>
              <a:rPr lang="en-GB">
                <a:latin typeface="Comic Sans MS"/>
              </a:rPr>
              <a:t> Roli</a:t>
            </a:r>
          </a:p>
          <a:p>
            <a:pPr algn="l"/>
            <a:r>
              <a:rPr lang="en-GB" err="1">
                <a:latin typeface="Comic Sans MS"/>
              </a:rPr>
              <a:t>A’i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wedd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braidd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yn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wyrdd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yn</a:t>
            </a:r>
            <a:r>
              <a:rPr lang="en-GB">
                <a:latin typeface="Comic Sans MS"/>
              </a:rPr>
              <a:t> y </a:t>
            </a:r>
            <a:r>
              <a:rPr lang="en-GB" err="1">
                <a:latin typeface="Comic Sans MS"/>
              </a:rPr>
              <a:t>troli</a:t>
            </a:r>
            <a:r>
              <a:rPr lang="en-GB">
                <a:latin typeface="Comic Sans MS"/>
              </a:rPr>
              <a:t>.</a:t>
            </a:r>
          </a:p>
          <a:p>
            <a:pPr algn="l"/>
            <a:endParaRPr lang="en-GB">
              <a:latin typeface="Comic Sans MS" panose="030F0702030302020204" pitchFamily="66" charset="0"/>
            </a:endParaRPr>
          </a:p>
          <a:p>
            <a:pPr algn="l"/>
            <a:r>
              <a:rPr lang="en-GB">
                <a:latin typeface="Comic Sans MS"/>
              </a:rPr>
              <a:t>A </a:t>
            </a:r>
            <a:r>
              <a:rPr lang="en-GB" err="1">
                <a:latin typeface="Comic Sans MS"/>
              </a:rPr>
              <a:t>thoc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fe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ddaeth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gwaedd</a:t>
            </a:r>
            <a:r>
              <a:rPr lang="en-GB">
                <a:latin typeface="Comic Sans MS"/>
              </a:rPr>
              <a:t>, ‘O </a:t>
            </a:r>
            <a:r>
              <a:rPr lang="en-GB" err="1">
                <a:latin typeface="Comic Sans MS"/>
              </a:rPr>
              <a:t>fy</a:t>
            </a:r>
            <a:r>
              <a:rPr lang="en-GB">
                <a:latin typeface="Comic Sans MS"/>
              </a:rPr>
              <a:t> mol </a:t>
            </a:r>
            <a:r>
              <a:rPr lang="en-GB" err="1">
                <a:latin typeface="Comic Sans MS"/>
              </a:rPr>
              <a:t>i</a:t>
            </a:r>
            <a:r>
              <a:rPr lang="en-GB">
                <a:latin typeface="Comic Sans MS"/>
              </a:rPr>
              <a:t>!’</a:t>
            </a:r>
          </a:p>
          <a:p>
            <a:pPr algn="l"/>
            <a:r>
              <a:rPr lang="en-GB">
                <a:latin typeface="Comic Sans MS"/>
              </a:rPr>
              <a:t>Ac </a:t>
            </a:r>
            <a:r>
              <a:rPr lang="en-GB" err="1">
                <a:latin typeface="Comic Sans MS"/>
              </a:rPr>
              <a:t>aeth</a:t>
            </a:r>
            <a:r>
              <a:rPr lang="en-GB">
                <a:latin typeface="Comic Sans MS"/>
              </a:rPr>
              <a:t> Roli </a:t>
            </a:r>
            <a:r>
              <a:rPr lang="en-GB" err="1">
                <a:latin typeface="Comic Sans MS"/>
              </a:rPr>
              <a:t>yn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sâl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yn</a:t>
            </a:r>
            <a:r>
              <a:rPr lang="en-GB">
                <a:latin typeface="Comic Sans MS"/>
              </a:rPr>
              <a:t> y </a:t>
            </a:r>
            <a:r>
              <a:rPr lang="en-GB" err="1">
                <a:latin typeface="Comic Sans MS"/>
              </a:rPr>
              <a:t>troli</a:t>
            </a:r>
            <a:r>
              <a:rPr lang="en-GB">
                <a:latin typeface="Comic Sans MS"/>
              </a:rPr>
              <a:t>.</a:t>
            </a:r>
          </a:p>
          <a:p>
            <a:pPr algn="l"/>
            <a:endParaRPr lang="en-GB">
              <a:latin typeface="Comic Sans MS" panose="030F0702030302020204" pitchFamily="66" charset="0"/>
            </a:endParaRPr>
          </a:p>
          <a:p>
            <a:pPr algn="l"/>
            <a:r>
              <a:rPr lang="en-GB" err="1">
                <a:latin typeface="Comic Sans MS"/>
              </a:rPr>
              <a:t>Os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oes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gennych</a:t>
            </a:r>
            <a:r>
              <a:rPr lang="en-GB">
                <a:latin typeface="Comic Sans MS"/>
              </a:rPr>
              <a:t> chi </a:t>
            </a:r>
            <a:r>
              <a:rPr lang="en-GB" err="1">
                <a:latin typeface="Comic Sans MS"/>
              </a:rPr>
              <a:t>frawd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bach</a:t>
            </a:r>
            <a:r>
              <a:rPr lang="en-GB">
                <a:latin typeface="Comic Sans MS"/>
              </a:rPr>
              <a:t> </a:t>
            </a:r>
            <a:r>
              <a:rPr lang="en-GB" err="1">
                <a:latin typeface="Comic Sans MS"/>
              </a:rPr>
              <a:t>fel</a:t>
            </a:r>
            <a:r>
              <a:rPr lang="en-GB">
                <a:latin typeface="Comic Sans MS"/>
              </a:rPr>
              <a:t> Roli,</a:t>
            </a:r>
          </a:p>
          <a:p>
            <a:pPr algn="l"/>
            <a:r>
              <a:rPr lang="en-GB" err="1">
                <a:latin typeface="Comic Sans MS"/>
              </a:rPr>
              <a:t>Peidiwch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gadael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o’n</a:t>
            </a:r>
            <a:r>
              <a:rPr lang="en-GB">
                <a:latin typeface="Comic Sans MS"/>
              </a:rPr>
              <a:t> </a:t>
            </a:r>
            <a:r>
              <a:rPr lang="en-GB" err="1">
                <a:latin typeface="Comic Sans MS"/>
              </a:rPr>
              <a:t>agos</a:t>
            </a:r>
            <a:r>
              <a:rPr lang="en-GB">
                <a:latin typeface="Comic Sans MS"/>
              </a:rPr>
              <a:t> at </a:t>
            </a:r>
            <a:r>
              <a:rPr lang="en-GB" err="1">
                <a:latin typeface="Comic Sans MS"/>
              </a:rPr>
              <a:t>droli</a:t>
            </a:r>
            <a:r>
              <a:rPr lang="en-GB">
                <a:latin typeface="Comic Sans MS"/>
              </a:rPr>
              <a:t>.</a:t>
            </a:r>
          </a:p>
          <a:p>
            <a:pPr algn="l"/>
            <a:endParaRPr lang="en-GB">
              <a:latin typeface="Comic Sans MS"/>
            </a:endParaRPr>
          </a:p>
          <a:p>
            <a:pPr algn="l"/>
            <a:r>
              <a:rPr lang="en-GB">
                <a:latin typeface="Comic Sans MS"/>
              </a:rPr>
              <a:t>Tudur Dylan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FA14B1A-4C7B-84E7-6BC0-955D694DD547}"/>
              </a:ext>
            </a:extLst>
          </p:cNvPr>
          <p:cNvSpPr txBox="1">
            <a:spLocks/>
          </p:cNvSpPr>
          <p:nvPr/>
        </p:nvSpPr>
        <p:spPr>
          <a:xfrm>
            <a:off x="6235562" y="439987"/>
            <a:ext cx="5265596" cy="6246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>
                <a:latin typeface="Comic Sans MS"/>
              </a:rPr>
              <a:t>Three yogurts and two rollie-polys-</a:t>
            </a:r>
          </a:p>
          <a:p>
            <a:pPr algn="l"/>
            <a:r>
              <a:rPr lang="en-GB" sz="2000">
                <a:latin typeface="Comic Sans MS"/>
              </a:rPr>
              <a:t>Roli was enjoying in the trolly.</a:t>
            </a:r>
          </a:p>
          <a:p>
            <a:pPr algn="l"/>
            <a:endParaRPr lang="en-GB" sz="2000">
              <a:latin typeface="Comic Sans MS"/>
            </a:endParaRPr>
          </a:p>
          <a:p>
            <a:pPr algn="l"/>
            <a:r>
              <a:rPr lang="en-GB" sz="2000">
                <a:latin typeface="Comic Sans MS"/>
              </a:rPr>
              <a:t>But ow, before long Roli's</a:t>
            </a:r>
          </a:p>
          <a:p>
            <a:pPr algn="l"/>
            <a:r>
              <a:rPr lang="en-GB" sz="2000">
                <a:latin typeface="Comic Sans MS"/>
              </a:rPr>
              <a:t>And his rather green complexion in the trolley.</a:t>
            </a:r>
          </a:p>
          <a:p>
            <a:pPr algn="l"/>
            <a:endParaRPr lang="en-GB" sz="2000">
              <a:latin typeface="Comic Sans MS"/>
            </a:endParaRPr>
          </a:p>
          <a:p>
            <a:pPr algn="l"/>
            <a:r>
              <a:rPr lang="en-GB" sz="2000">
                <a:latin typeface="Comic Sans MS"/>
              </a:rPr>
              <a:t>And soon came a shout 'Oh my stomach!'</a:t>
            </a:r>
          </a:p>
          <a:p>
            <a:pPr algn="l"/>
            <a:r>
              <a:rPr lang="en-GB" sz="2000">
                <a:latin typeface="Comic Sans MS"/>
              </a:rPr>
              <a:t>And Roli was sick in the trolley.</a:t>
            </a:r>
          </a:p>
          <a:p>
            <a:pPr algn="l"/>
            <a:endParaRPr lang="en-GB" sz="2000">
              <a:latin typeface="Comic Sans MS"/>
            </a:endParaRPr>
          </a:p>
          <a:p>
            <a:pPr algn="l"/>
            <a:r>
              <a:rPr lang="en-GB" sz="2000">
                <a:latin typeface="Comic Sans MS"/>
              </a:rPr>
              <a:t>If you have a little brother like Roli, </a:t>
            </a:r>
          </a:p>
          <a:p>
            <a:pPr algn="l"/>
            <a:r>
              <a:rPr lang="en-GB" sz="2000">
                <a:latin typeface="Comic Sans MS"/>
              </a:rPr>
              <a:t>Don't let them near to the trolley. </a:t>
            </a:r>
          </a:p>
        </p:txBody>
      </p:sp>
      <p:pic>
        <p:nvPicPr>
          <p:cNvPr id="2" name="Roli a'r troli 2">
            <a:hlinkClick r:id="" action="ppaction://media"/>
            <a:extLst>
              <a:ext uri="{FF2B5EF4-FFF2-40B4-BE49-F238E27FC236}">
                <a16:creationId xmlns:a16="http://schemas.microsoft.com/office/drawing/2014/main" id="{3BE3DA43-740E-CCEB-BFA5-924C2B42F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6762" y="580995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CA6C8137012D4489A48F4A26307504" ma:contentTypeVersion="18" ma:contentTypeDescription="Create a new document." ma:contentTypeScope="" ma:versionID="5bbbe53a85845ccb2429544e1e4fce49">
  <xsd:schema xmlns:xsd="http://www.w3.org/2001/XMLSchema" xmlns:xs="http://www.w3.org/2001/XMLSchema" xmlns:p="http://schemas.microsoft.com/office/2006/metadata/properties" xmlns:ns2="e18169bb-24ac-4559-8951-8ce4c066d606" xmlns:ns3="d59cb0df-da5e-4c07-9120-dd80719ca93e" targetNamespace="http://schemas.microsoft.com/office/2006/metadata/properties" ma:root="true" ma:fieldsID="2aa04cbd9213b4b8cd5a06f82ad8f95a" ns2:_="" ns3:_="">
    <xsd:import namespace="e18169bb-24ac-4559-8951-8ce4c066d606"/>
    <xsd:import namespace="d59cb0df-da5e-4c07-9120-dd80719ca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169bb-24ac-4559-8951-8ce4c066d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eb062c-d763-48f9-a1b1-826b13cff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cb0df-da5e-4c07-9120-dd80719ca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4cf111-8fe8-41eb-bb6f-8bf3a86de905}" ma:internalName="TaxCatchAll" ma:showField="CatchAllData" ma:web="d59cb0df-da5e-4c07-9120-dd80719ca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8169bb-24ac-4559-8951-8ce4c066d606">
      <Terms xmlns="http://schemas.microsoft.com/office/infopath/2007/PartnerControls"/>
    </lcf76f155ced4ddcb4097134ff3c332f>
    <TaxCatchAll xmlns="d59cb0df-da5e-4c07-9120-dd80719ca93e" xsi:nil="true"/>
  </documentManagement>
</p:properties>
</file>

<file path=customXml/itemProps1.xml><?xml version="1.0" encoding="utf-8"?>
<ds:datastoreItem xmlns:ds="http://schemas.openxmlformats.org/officeDocument/2006/customXml" ds:itemID="{D1041ABC-E10F-4E58-9050-66E69254E538}">
  <ds:schemaRefs>
    <ds:schemaRef ds:uri="d59cb0df-da5e-4c07-9120-dd80719ca93e"/>
    <ds:schemaRef ds:uri="e18169bb-24ac-4559-8951-8ce4c066d6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0EDEB5-A0CA-4AF1-863D-BC341E1FC7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63180A-4CE8-4786-A86D-7659CD47C829}">
  <ds:schemaRefs>
    <ds:schemaRef ds:uri="d59cb0df-da5e-4c07-9120-dd80719ca93e"/>
    <ds:schemaRef ds:uri="e18169bb-24ac-4559-8951-8ce4c066d60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Group Urdd Poetry Recital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2013-07-15T20:26:40Z</dcterms:created>
  <dcterms:modified xsi:type="dcterms:W3CDTF">2024-01-29T20:36:21Z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0x010100A8CA6C8137012D4489A48F4A26307504</vt:lpwstr>
  </property>
  <property fmtid="{D5CDD505-2E9C-101B-9397-08002B2CF9AE}" pid="3" name="MediaServiceImageTags">
    <vt:lpwstr/>
  </property>
</Properties>
</file>