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  <p:sldId id="259" r:id="rId7"/>
    <p:sldId id="258" r:id="rId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  <a:srgbClr val="E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F77566-02E0-F4A6-5B19-EE2A3AF74CAF}" v="6" dt="2024-01-28T15:33:29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 True (Darran Park Primary School)" userId="S::trueh5@hwbcymru.net::bbc51e83-c9bd-4e85-a3cb-35c7dd6fd744" providerId="AD" clId="Web-{D9F77566-02E0-F4A6-5B19-EE2A3AF74CAF}"/>
    <pc:docChg chg="modSld">
      <pc:chgData name="H True (Darran Park Primary School)" userId="S::trueh5@hwbcymru.net::bbc51e83-c9bd-4e85-a3cb-35c7dd6fd744" providerId="AD" clId="Web-{D9F77566-02E0-F4A6-5B19-EE2A3AF74CAF}" dt="2024-01-28T15:33:29.945" v="5" actId="1076"/>
      <pc:docMkLst>
        <pc:docMk/>
      </pc:docMkLst>
      <pc:sldChg chg="addSp modSp modMedia addAnim">
        <pc:chgData name="H True (Darran Park Primary School)" userId="S::trueh5@hwbcymru.net::bbc51e83-c9bd-4e85-a3cb-35c7dd6fd744" providerId="AD" clId="Web-{D9F77566-02E0-F4A6-5B19-EE2A3AF74CAF}" dt="2024-01-28T15:33:05.740" v="1" actId="1076"/>
        <pc:sldMkLst>
          <pc:docMk/>
          <pc:sldMk cId="3736588876" sldId="257"/>
        </pc:sldMkLst>
        <pc:picChg chg="add mod">
          <ac:chgData name="H True (Darran Park Primary School)" userId="S::trueh5@hwbcymru.net::bbc51e83-c9bd-4e85-a3cb-35c7dd6fd744" providerId="AD" clId="Web-{D9F77566-02E0-F4A6-5B19-EE2A3AF74CAF}" dt="2024-01-28T15:33:05.740" v="1" actId="1076"/>
          <ac:picMkLst>
            <pc:docMk/>
            <pc:sldMk cId="3736588876" sldId="257"/>
            <ac:picMk id="5" creationId="{560263C4-8319-6065-646A-82DDB46FE4C1}"/>
          </ac:picMkLst>
        </pc:picChg>
      </pc:sldChg>
      <pc:sldChg chg="addSp modSp modMedia addAnim">
        <pc:chgData name="H True (Darran Park Primary School)" userId="S::trueh5@hwbcymru.net::bbc51e83-c9bd-4e85-a3cb-35c7dd6fd744" providerId="AD" clId="Web-{D9F77566-02E0-F4A6-5B19-EE2A3AF74CAF}" dt="2024-01-28T15:33:29.945" v="5" actId="1076"/>
        <pc:sldMkLst>
          <pc:docMk/>
          <pc:sldMk cId="26831278" sldId="258"/>
        </pc:sldMkLst>
        <pc:picChg chg="add mod">
          <ac:chgData name="H True (Darran Park Primary School)" userId="S::trueh5@hwbcymru.net::bbc51e83-c9bd-4e85-a3cb-35c7dd6fd744" providerId="AD" clId="Web-{D9F77566-02E0-F4A6-5B19-EE2A3AF74CAF}" dt="2024-01-28T15:33:29.945" v="5" actId="1076"/>
          <ac:picMkLst>
            <pc:docMk/>
            <pc:sldMk cId="26831278" sldId="258"/>
            <ac:picMk id="4" creationId="{56130B2C-BEB3-4882-CB52-0B7BDA71CF76}"/>
          </ac:picMkLst>
        </pc:picChg>
      </pc:sldChg>
      <pc:sldChg chg="addSp modSp modMedia addAnim">
        <pc:chgData name="H True (Darran Park Primary School)" userId="S::trueh5@hwbcymru.net::bbc51e83-c9bd-4e85-a3cb-35c7dd6fd744" providerId="AD" clId="Web-{D9F77566-02E0-F4A6-5B19-EE2A3AF74CAF}" dt="2024-01-28T15:33:17.694" v="3" actId="1076"/>
        <pc:sldMkLst>
          <pc:docMk/>
          <pc:sldMk cId="1220052777" sldId="259"/>
        </pc:sldMkLst>
        <pc:picChg chg="add mod">
          <ac:chgData name="H True (Darran Park Primary School)" userId="S::trueh5@hwbcymru.net::bbc51e83-c9bd-4e85-a3cb-35c7dd6fd744" providerId="AD" clId="Web-{D9F77566-02E0-F4A6-5B19-EE2A3AF74CAF}" dt="2024-01-28T15:33:17.694" v="3" actId="1076"/>
          <ac:picMkLst>
            <pc:docMk/>
            <pc:sldMk cId="1220052777" sldId="259"/>
            <ac:picMk id="4" creationId="{3E70C2DC-542D-837B-D941-CD2353DB3ADD}"/>
          </ac:picMkLst>
        </pc:picChg>
      </pc:sldChg>
    </pc:docChg>
  </pc:docChgLst>
  <pc:docChgLst>
    <pc:chgData name="K Baker (Darran Park Primary School)" userId="S::bakerk34@hwbcymru.net::f248e014-0013-4ae5-bca9-d8bbcefc8d7f" providerId="AD" clId="Web-{8C5D7A42-3DE9-C5B5-6B26-56B51D93E051}"/>
    <pc:docChg chg="addSld modSld">
      <pc:chgData name="K Baker (Darran Park Primary School)" userId="S::bakerk34@hwbcymru.net::f248e014-0013-4ae5-bca9-d8bbcefc8d7f" providerId="AD" clId="Web-{8C5D7A42-3DE9-C5B5-6B26-56B51D93E051}" dt="2024-01-11T12:25:12.137" v="392" actId="1076"/>
      <pc:docMkLst>
        <pc:docMk/>
      </pc:docMkLst>
      <pc:sldChg chg="modSp">
        <pc:chgData name="K Baker (Darran Park Primary School)" userId="S::bakerk34@hwbcymru.net::f248e014-0013-4ae5-bca9-d8bbcefc8d7f" providerId="AD" clId="Web-{8C5D7A42-3DE9-C5B5-6B26-56B51D93E051}" dt="2024-01-11T12:08:22.216" v="3" actId="20577"/>
        <pc:sldMkLst>
          <pc:docMk/>
          <pc:sldMk cId="2610353428" sldId="256"/>
        </pc:sldMkLst>
        <pc:spChg chg="mod">
          <ac:chgData name="K Baker (Darran Park Primary School)" userId="S::bakerk34@hwbcymru.net::f248e014-0013-4ae5-bca9-d8bbcefc8d7f" providerId="AD" clId="Web-{8C5D7A42-3DE9-C5B5-6B26-56B51D93E051}" dt="2024-01-11T12:08:22.216" v="3" actId="20577"/>
          <ac:spMkLst>
            <pc:docMk/>
            <pc:sldMk cId="2610353428" sldId="256"/>
            <ac:spMk id="2" creationId="{AFE46AB4-2867-BD72-2E97-164C3C1FD358}"/>
          </ac:spMkLst>
        </pc:spChg>
      </pc:sldChg>
      <pc:sldChg chg="modSp">
        <pc:chgData name="K Baker (Darran Park Primary School)" userId="S::bakerk34@hwbcymru.net::f248e014-0013-4ae5-bca9-d8bbcefc8d7f" providerId="AD" clId="Web-{8C5D7A42-3DE9-C5B5-6B26-56B51D93E051}" dt="2024-01-11T12:18:33.906" v="296" actId="20577"/>
        <pc:sldMkLst>
          <pc:docMk/>
          <pc:sldMk cId="3736588876" sldId="257"/>
        </pc:sldMkLst>
        <pc:spChg chg="mod">
          <ac:chgData name="K Baker (Darran Park Primary School)" userId="S::bakerk34@hwbcymru.net::f248e014-0013-4ae5-bca9-d8bbcefc8d7f" providerId="AD" clId="Web-{8C5D7A42-3DE9-C5B5-6B26-56B51D93E051}" dt="2024-01-11T12:18:33.906" v="296" actId="20577"/>
          <ac:spMkLst>
            <pc:docMk/>
            <pc:sldMk cId="3736588876" sldId="257"/>
            <ac:spMk id="2" creationId="{7B7DC643-819F-0E26-0AB4-B1E6C173B8D4}"/>
          </ac:spMkLst>
        </pc:spChg>
        <pc:spChg chg="mod">
          <ac:chgData name="K Baker (Darran Park Primary School)" userId="S::bakerk34@hwbcymru.net::f248e014-0013-4ae5-bca9-d8bbcefc8d7f" providerId="AD" clId="Web-{8C5D7A42-3DE9-C5B5-6B26-56B51D93E051}" dt="2024-01-11T12:18:08.624" v="280" actId="20577"/>
          <ac:spMkLst>
            <pc:docMk/>
            <pc:sldMk cId="3736588876" sldId="257"/>
            <ac:spMk id="3" creationId="{6BF6CE5D-43D8-A10E-67FA-8D5DD0B4D217}"/>
          </ac:spMkLst>
        </pc:spChg>
        <pc:spChg chg="mod">
          <ac:chgData name="K Baker (Darran Park Primary School)" userId="S::bakerk34@hwbcymru.net::f248e014-0013-4ae5-bca9-d8bbcefc8d7f" providerId="AD" clId="Web-{8C5D7A42-3DE9-C5B5-6B26-56B51D93E051}" dt="2024-01-11T12:18:19.718" v="294" actId="1076"/>
          <ac:spMkLst>
            <pc:docMk/>
            <pc:sldMk cId="3736588876" sldId="257"/>
            <ac:spMk id="4" creationId="{1E467FD1-3C08-92BB-A3CC-DA7CD057F0F2}"/>
          </ac:spMkLst>
        </pc:spChg>
      </pc:sldChg>
      <pc:sldChg chg="delSp modSp add replId">
        <pc:chgData name="K Baker (Darran Park Primary School)" userId="S::bakerk34@hwbcymru.net::f248e014-0013-4ae5-bca9-d8bbcefc8d7f" providerId="AD" clId="Web-{8C5D7A42-3DE9-C5B5-6B26-56B51D93E051}" dt="2024-01-11T12:25:12.137" v="392" actId="1076"/>
        <pc:sldMkLst>
          <pc:docMk/>
          <pc:sldMk cId="26831278" sldId="258"/>
        </pc:sldMkLst>
        <pc:spChg chg="mod">
          <ac:chgData name="K Baker (Darran Park Primary School)" userId="S::bakerk34@hwbcymru.net::f248e014-0013-4ae5-bca9-d8bbcefc8d7f" providerId="AD" clId="Web-{8C5D7A42-3DE9-C5B5-6B26-56B51D93E051}" dt="2024-01-11T12:25:12.137" v="392" actId="1076"/>
          <ac:spMkLst>
            <pc:docMk/>
            <pc:sldMk cId="26831278" sldId="258"/>
            <ac:spMk id="2" creationId="{4CD5C06E-465D-62F3-D38D-5AA9496ED740}"/>
          </ac:spMkLst>
        </pc:spChg>
        <pc:spChg chg="mod">
          <ac:chgData name="K Baker (Darran Park Primary School)" userId="S::bakerk34@hwbcymru.net::f248e014-0013-4ae5-bca9-d8bbcefc8d7f" providerId="AD" clId="Web-{8C5D7A42-3DE9-C5B5-6B26-56B51D93E051}" dt="2024-01-11T12:24:40.699" v="371" actId="1076"/>
          <ac:spMkLst>
            <pc:docMk/>
            <pc:sldMk cId="26831278" sldId="258"/>
            <ac:spMk id="3" creationId="{EF6D0779-A3D0-662D-B405-D2E51ACF93CE}"/>
          </ac:spMkLst>
        </pc:spChg>
        <pc:spChg chg="del mod">
          <ac:chgData name="K Baker (Darran Park Primary School)" userId="S::bakerk34@hwbcymru.net::f248e014-0013-4ae5-bca9-d8bbcefc8d7f" providerId="AD" clId="Web-{8C5D7A42-3DE9-C5B5-6B26-56B51D93E051}" dt="2024-01-11T12:24:44.589" v="373"/>
          <ac:spMkLst>
            <pc:docMk/>
            <pc:sldMk cId="26831278" sldId="258"/>
            <ac:spMk id="4" creationId="{9B34166D-634A-FD2D-C381-20E07C369BDC}"/>
          </ac:spMkLst>
        </pc:spChg>
      </pc:sldChg>
      <pc:sldChg chg="delSp modSp add replId">
        <pc:chgData name="K Baker (Darran Park Primary School)" userId="S::bakerk34@hwbcymru.net::f248e014-0013-4ae5-bca9-d8bbcefc8d7f" providerId="AD" clId="Web-{8C5D7A42-3DE9-C5B5-6B26-56B51D93E051}" dt="2024-01-11T12:23:18.477" v="347" actId="20577"/>
        <pc:sldMkLst>
          <pc:docMk/>
          <pc:sldMk cId="1220052777" sldId="259"/>
        </pc:sldMkLst>
        <pc:spChg chg="mod">
          <ac:chgData name="K Baker (Darran Park Primary School)" userId="S::bakerk34@hwbcymru.net::f248e014-0013-4ae5-bca9-d8bbcefc8d7f" providerId="AD" clId="Web-{8C5D7A42-3DE9-C5B5-6B26-56B51D93E051}" dt="2024-01-11T12:22:42.148" v="339" actId="20577"/>
          <ac:spMkLst>
            <pc:docMk/>
            <pc:sldMk cId="1220052777" sldId="259"/>
            <ac:spMk id="2" creationId="{88410ED1-15E2-7910-94AB-32E7E2A2F3B4}"/>
          </ac:spMkLst>
        </pc:spChg>
        <pc:spChg chg="mod">
          <ac:chgData name="K Baker (Darran Park Primary School)" userId="S::bakerk34@hwbcymru.net::f248e014-0013-4ae5-bca9-d8bbcefc8d7f" providerId="AD" clId="Web-{8C5D7A42-3DE9-C5B5-6B26-56B51D93E051}" dt="2024-01-11T12:23:18.477" v="347" actId="20577"/>
          <ac:spMkLst>
            <pc:docMk/>
            <pc:sldMk cId="1220052777" sldId="259"/>
            <ac:spMk id="3" creationId="{393AE6F3-829B-BF66-5EB5-24CFD5D3FD13}"/>
          </ac:spMkLst>
        </pc:spChg>
        <pc:spChg chg="del">
          <ac:chgData name="K Baker (Darran Park Primary School)" userId="S::bakerk34@hwbcymru.net::f248e014-0013-4ae5-bca9-d8bbcefc8d7f" providerId="AD" clId="Web-{8C5D7A42-3DE9-C5B5-6B26-56B51D93E051}" dt="2024-01-11T12:22:26.288" v="335"/>
          <ac:spMkLst>
            <pc:docMk/>
            <pc:sldMk cId="1220052777" sldId="259"/>
            <ac:spMk id="4" creationId="{E4274E1D-2BDB-4F98-232B-28B74225FFC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2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3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6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0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8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8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07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41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5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87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6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5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E46AB4-2867-BD72-2E97-164C3C1FD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en-GB" sz="5200" dirty="0">
                <a:solidFill>
                  <a:schemeClr val="tx2"/>
                </a:solidFill>
                <a:ea typeface="Calibri Light"/>
                <a:cs typeface="Calibri Light"/>
              </a:rPr>
              <a:t>Year 3 and 4</a:t>
            </a:r>
            <a:br>
              <a:rPr lang="en-GB" sz="5200" dirty="0">
                <a:solidFill>
                  <a:schemeClr val="tx2"/>
                </a:solidFill>
                <a:ea typeface="Calibri Light"/>
                <a:cs typeface="Calibri Light"/>
              </a:rPr>
            </a:br>
            <a:r>
              <a:rPr lang="en-GB" sz="5200" dirty="0">
                <a:solidFill>
                  <a:schemeClr val="tx2"/>
                </a:solidFill>
                <a:ea typeface="Calibri Light"/>
                <a:cs typeface="Calibri Light"/>
              </a:rPr>
              <a:t>Urdd Poetry Recital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00C12B-9E9B-39AF-E6AB-6177E5B41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>
                <a:solidFill>
                  <a:schemeClr val="tx2"/>
                </a:solidFill>
                <a:ea typeface="Calibri"/>
                <a:cs typeface="Calibri"/>
              </a:rPr>
              <a:t>2024</a:t>
            </a:r>
            <a:endParaRPr lang="en-GB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5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7DC643-819F-0E26-0AB4-B1E6C173B8D4}"/>
              </a:ext>
            </a:extLst>
          </p:cNvPr>
          <p:cNvSpPr txBox="1"/>
          <p:nvPr/>
        </p:nvSpPr>
        <p:spPr>
          <a:xfrm>
            <a:off x="1315981" y="1011518"/>
            <a:ext cx="9570519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dirty="0">
                <a:latin typeface="Comic Sans MS"/>
                <a:cs typeface="Calibri"/>
              </a:rPr>
              <a:t>Mae </a:t>
            </a:r>
            <a:r>
              <a:rPr lang="en-GB" sz="3200" dirty="0" err="1">
                <a:latin typeface="Comic Sans MS"/>
                <a:cs typeface="Calibri"/>
              </a:rPr>
              <a:t>cadw</a:t>
            </a:r>
            <a:r>
              <a:rPr lang="en-GB" sz="3200" dirty="0">
                <a:latin typeface="Comic Sans MS"/>
                <a:cs typeface="Calibri"/>
              </a:rPr>
              <a:t>-mi-</a:t>
            </a:r>
            <a:r>
              <a:rPr lang="en-GB" sz="3200" dirty="0" err="1">
                <a:latin typeface="Comic Sans MS"/>
                <a:cs typeface="Calibri"/>
              </a:rPr>
              <a:t>gei</a:t>
            </a:r>
            <a:r>
              <a:rPr lang="en-GB" sz="3200" dirty="0">
                <a:latin typeface="Comic Sans MS"/>
                <a:cs typeface="Calibri"/>
              </a:rPr>
              <a:t> </a:t>
            </a:r>
            <a:r>
              <a:rPr lang="en-GB" sz="3200" dirty="0" err="1">
                <a:latin typeface="Comic Sans MS"/>
                <a:cs typeface="Calibri"/>
              </a:rPr>
              <a:t>yn</a:t>
            </a:r>
            <a:r>
              <a:rPr lang="en-GB" sz="3200" dirty="0">
                <a:latin typeface="Comic Sans MS"/>
                <a:cs typeface="Calibri"/>
              </a:rPr>
              <a:t> </a:t>
            </a:r>
            <a:r>
              <a:rPr lang="en-GB" sz="3200" dirty="0" err="1">
                <a:latin typeface="Comic Sans MS"/>
                <a:cs typeface="Calibri"/>
              </a:rPr>
              <a:t>fy</a:t>
            </a:r>
            <a:r>
              <a:rPr lang="en-GB" sz="3200" dirty="0">
                <a:latin typeface="Comic Sans MS"/>
                <a:cs typeface="Calibri"/>
              </a:rPr>
              <a:t> </a:t>
            </a:r>
            <a:r>
              <a:rPr lang="en-GB" sz="3200" dirty="0" err="1">
                <a:latin typeface="Comic Sans MS"/>
                <a:cs typeface="Calibri"/>
              </a:rPr>
              <a:t>stafell</a:t>
            </a:r>
            <a:endParaRPr lang="en-US" sz="3200" dirty="0">
              <a:cs typeface="Calibri"/>
            </a:endParaRPr>
          </a:p>
          <a:p>
            <a:pPr algn="ctr"/>
            <a:endParaRPr lang="en-GB" sz="3200" dirty="0">
              <a:latin typeface="Comic Sans MS"/>
              <a:ea typeface="Calibri"/>
              <a:cs typeface="Calibri"/>
            </a:endParaRPr>
          </a:p>
          <a:p>
            <a:pPr algn="ctr"/>
            <a:r>
              <a:rPr lang="en-GB" sz="3200" dirty="0">
                <a:latin typeface="Comic Sans MS"/>
                <a:ea typeface="Calibri"/>
                <a:cs typeface="Calibri"/>
              </a:rPr>
              <a:t>Yn </a:t>
            </a:r>
            <a:r>
              <a:rPr lang="en-GB" sz="3200" err="1">
                <a:latin typeface="Comic Sans MS"/>
                <a:ea typeface="Calibri"/>
                <a:cs typeface="Calibri"/>
              </a:rPr>
              <a:t>llawn</a:t>
            </a:r>
            <a:r>
              <a:rPr lang="en-GB" sz="3200" dirty="0">
                <a:latin typeface="Comic Sans MS"/>
                <a:ea typeface="Calibri"/>
                <a:cs typeface="Calibri"/>
              </a:rPr>
              <a:t> o </a:t>
            </a:r>
            <a:r>
              <a:rPr lang="en-GB" sz="3200" err="1">
                <a:latin typeface="Comic Sans MS"/>
                <a:ea typeface="Calibri"/>
                <a:cs typeface="Calibri"/>
              </a:rPr>
              <a:t>fy</a:t>
            </a:r>
            <a:r>
              <a:rPr lang="en-GB" sz="3200" dirty="0">
                <a:latin typeface="Comic Sans MS"/>
                <a:ea typeface="Calibri"/>
                <a:cs typeface="Calibri"/>
              </a:rPr>
              <a:t> </a:t>
            </a:r>
            <a:r>
              <a:rPr lang="en-GB" sz="3200" err="1">
                <a:latin typeface="Comic Sans MS"/>
                <a:ea typeface="Calibri"/>
                <a:cs typeface="Calibri"/>
              </a:rPr>
              <a:t>arian</a:t>
            </a:r>
            <a:r>
              <a:rPr lang="en-GB" sz="3200" dirty="0">
                <a:latin typeface="Comic Sans MS"/>
                <a:ea typeface="Calibri"/>
                <a:cs typeface="Calibri"/>
              </a:rPr>
              <a:t> </a:t>
            </a:r>
            <a:r>
              <a:rPr lang="en-GB" sz="3200" err="1">
                <a:latin typeface="Comic Sans MS"/>
                <a:ea typeface="Calibri"/>
                <a:cs typeface="Calibri"/>
              </a:rPr>
              <a:t>fy</a:t>
            </a:r>
            <a:r>
              <a:rPr lang="en-GB" sz="3200" dirty="0">
                <a:latin typeface="Comic Sans MS"/>
                <a:ea typeface="Calibri"/>
                <a:cs typeface="Calibri"/>
              </a:rPr>
              <a:t> </a:t>
            </a:r>
            <a:r>
              <a:rPr lang="en-GB" sz="3200" err="1">
                <a:latin typeface="Comic Sans MS"/>
                <a:ea typeface="Calibri"/>
                <a:cs typeface="Calibri"/>
              </a:rPr>
              <a:t>hun</a:t>
            </a:r>
            <a:r>
              <a:rPr lang="en-GB" sz="3200" dirty="0">
                <a:latin typeface="Comic Sans MS"/>
                <a:ea typeface="Calibri"/>
                <a:cs typeface="Calibri"/>
              </a:rPr>
              <a:t>,</a:t>
            </a:r>
          </a:p>
          <a:p>
            <a:pPr algn="ctr"/>
            <a:endParaRPr lang="en-GB" sz="3200" dirty="0">
              <a:latin typeface="Comic Sans MS"/>
              <a:ea typeface="Calibri"/>
              <a:cs typeface="Calibri"/>
            </a:endParaRPr>
          </a:p>
          <a:p>
            <a:pPr algn="ctr"/>
            <a:r>
              <a:rPr lang="en-GB" sz="3200" dirty="0">
                <a:latin typeface="Comic Sans MS"/>
                <a:ea typeface="Calibri"/>
                <a:cs typeface="Calibri"/>
              </a:rPr>
              <a:t>Bob </a:t>
            </a:r>
            <a:r>
              <a:rPr lang="en-GB" sz="3200" err="1">
                <a:latin typeface="Comic Sans MS"/>
                <a:ea typeface="Calibri"/>
                <a:cs typeface="Calibri"/>
              </a:rPr>
              <a:t>ceiniog</a:t>
            </a:r>
            <a:r>
              <a:rPr lang="en-GB" sz="3200" dirty="0">
                <a:latin typeface="Comic Sans MS"/>
                <a:ea typeface="Calibri"/>
                <a:cs typeface="Calibri"/>
              </a:rPr>
              <a:t> a </a:t>
            </a:r>
            <a:r>
              <a:rPr lang="en-GB" sz="3200" err="1">
                <a:latin typeface="Comic Sans MS"/>
                <a:ea typeface="Calibri"/>
                <a:cs typeface="Calibri"/>
              </a:rPr>
              <a:t>gaf</a:t>
            </a:r>
            <a:r>
              <a:rPr lang="en-GB" sz="3200" dirty="0">
                <a:latin typeface="Comic Sans MS"/>
                <a:ea typeface="Calibri"/>
                <a:cs typeface="Calibri"/>
              </a:rPr>
              <a:t> </a:t>
            </a:r>
            <a:r>
              <a:rPr lang="en-GB" sz="3200" err="1">
                <a:latin typeface="Comic Sans MS"/>
                <a:ea typeface="Calibri"/>
                <a:cs typeface="Calibri"/>
              </a:rPr>
              <a:t>gan</a:t>
            </a:r>
            <a:r>
              <a:rPr lang="en-GB" sz="3200" dirty="0">
                <a:latin typeface="Comic Sans MS"/>
                <a:ea typeface="Calibri"/>
                <a:cs typeface="Calibri"/>
              </a:rPr>
              <a:t> </a:t>
            </a:r>
            <a:r>
              <a:rPr lang="en-GB" sz="3200" err="1">
                <a:latin typeface="Comic Sans MS"/>
                <a:ea typeface="Calibri"/>
                <a:cs typeface="Calibri"/>
              </a:rPr>
              <a:t>fy</a:t>
            </a:r>
            <a:r>
              <a:rPr lang="en-GB" sz="3200" dirty="0">
                <a:latin typeface="Comic Sans MS"/>
                <a:ea typeface="Calibri"/>
                <a:cs typeface="Calibri"/>
              </a:rPr>
              <a:t> mam a </a:t>
            </a:r>
            <a:r>
              <a:rPr lang="en-GB" sz="3200" err="1">
                <a:latin typeface="Comic Sans MS"/>
                <a:ea typeface="Calibri"/>
                <a:cs typeface="Calibri"/>
              </a:rPr>
              <a:t>fy</a:t>
            </a:r>
            <a:r>
              <a:rPr lang="en-GB" sz="3200" dirty="0">
                <a:latin typeface="Comic Sans MS"/>
                <a:ea typeface="Calibri"/>
                <a:cs typeface="Calibri"/>
              </a:rPr>
              <a:t> </a:t>
            </a:r>
            <a:r>
              <a:rPr lang="en-GB" sz="3200" err="1">
                <a:latin typeface="Comic Sans MS"/>
                <a:ea typeface="Calibri"/>
                <a:cs typeface="Calibri"/>
              </a:rPr>
              <a:t>nhad</a:t>
            </a:r>
            <a:endParaRPr lang="en-GB" sz="3200">
              <a:latin typeface="Comic Sans MS"/>
              <a:ea typeface="Calibri"/>
              <a:cs typeface="Calibri"/>
            </a:endParaRPr>
          </a:p>
          <a:p>
            <a:pPr algn="ctr"/>
            <a:endParaRPr lang="en-GB" sz="3200" dirty="0">
              <a:latin typeface="Comic Sans MS"/>
              <a:ea typeface="Calibri"/>
              <a:cs typeface="Calibri"/>
            </a:endParaRPr>
          </a:p>
          <a:p>
            <a:pPr algn="ctr"/>
            <a:r>
              <a:rPr lang="en-GB" sz="3200" err="1">
                <a:latin typeface="Comic Sans MS"/>
                <a:ea typeface="Calibri"/>
                <a:cs typeface="Calibri"/>
              </a:rPr>
              <a:t>Dwi'n</a:t>
            </a:r>
            <a:r>
              <a:rPr lang="en-GB" sz="3200" dirty="0">
                <a:latin typeface="Comic Sans MS"/>
                <a:ea typeface="Calibri"/>
                <a:cs typeface="Calibri"/>
              </a:rPr>
              <a:t> </a:t>
            </a:r>
            <a:r>
              <a:rPr lang="en-GB" sz="3200" err="1">
                <a:latin typeface="Comic Sans MS"/>
                <a:ea typeface="Calibri"/>
                <a:cs typeface="Calibri"/>
              </a:rPr>
              <a:t>gofalu</a:t>
            </a:r>
            <a:r>
              <a:rPr lang="en-GB" sz="3200" dirty="0">
                <a:latin typeface="Comic Sans MS"/>
                <a:ea typeface="Calibri"/>
                <a:cs typeface="Calibri"/>
              </a:rPr>
              <a:t> </a:t>
            </a:r>
            <a:r>
              <a:rPr lang="en-GB" sz="3200" err="1">
                <a:latin typeface="Comic Sans MS"/>
                <a:ea typeface="Calibri"/>
                <a:cs typeface="Calibri"/>
              </a:rPr>
              <a:t>eu</a:t>
            </a:r>
            <a:r>
              <a:rPr lang="en-GB" sz="3200" dirty="0">
                <a:latin typeface="Comic Sans MS"/>
                <a:ea typeface="Calibri"/>
                <a:cs typeface="Calibri"/>
              </a:rPr>
              <a:t> </a:t>
            </a:r>
            <a:r>
              <a:rPr lang="en-GB" sz="3200" err="1">
                <a:latin typeface="Comic Sans MS"/>
                <a:ea typeface="Calibri"/>
                <a:cs typeface="Calibri"/>
              </a:rPr>
              <a:t>cadw</a:t>
            </a:r>
            <a:r>
              <a:rPr lang="en-GB" sz="3200" dirty="0">
                <a:latin typeface="Comic Sans MS"/>
                <a:ea typeface="Calibri"/>
                <a:cs typeface="Calibri"/>
              </a:rPr>
              <a:t>, bob un.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6CE5D-43D8-A10E-67FA-8D5DD0B4D217}"/>
              </a:ext>
            </a:extLst>
          </p:cNvPr>
          <p:cNvSpPr txBox="1"/>
          <p:nvPr/>
        </p:nvSpPr>
        <p:spPr>
          <a:xfrm>
            <a:off x="1982280" y="5046370"/>
            <a:ext cx="8254221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i="1" dirty="0">
                <a:latin typeface="Comic Sans MS"/>
                <a:ea typeface="+mn-lt"/>
                <a:cs typeface="+mn-lt"/>
              </a:rPr>
              <a:t>My money box is in my room</a:t>
            </a:r>
            <a:endParaRPr lang="en-US" sz="2800" i="1">
              <a:latin typeface="Comic Sans MS"/>
            </a:endParaRPr>
          </a:p>
          <a:p>
            <a:pPr algn="ctr"/>
            <a:r>
              <a:rPr lang="en-GB" sz="2800" i="1" dirty="0">
                <a:latin typeface="Comic Sans MS"/>
                <a:ea typeface="+mn-lt"/>
                <a:cs typeface="+mn-lt"/>
              </a:rPr>
              <a:t>Full of my own money, </a:t>
            </a:r>
            <a:endParaRPr lang="en-GB" sz="2800" i="1">
              <a:latin typeface="Comic Sans MS"/>
            </a:endParaRPr>
          </a:p>
          <a:p>
            <a:pPr algn="ctr"/>
            <a:r>
              <a:rPr lang="en-GB" sz="2800" i="1" dirty="0">
                <a:latin typeface="Comic Sans MS"/>
                <a:ea typeface="+mn-lt"/>
                <a:cs typeface="+mn-lt"/>
              </a:rPr>
              <a:t>Every penny I get from my mother and father</a:t>
            </a:r>
            <a:endParaRPr lang="en-GB" sz="2800" i="1">
              <a:latin typeface="Comic Sans MS"/>
            </a:endParaRPr>
          </a:p>
          <a:p>
            <a:pPr algn="ctr"/>
            <a:r>
              <a:rPr lang="en-GB" sz="2800" i="1" dirty="0">
                <a:latin typeface="Comic Sans MS"/>
                <a:ea typeface="+mn-lt"/>
                <a:cs typeface="+mn-lt"/>
              </a:rPr>
              <a:t>I take care to keep them, every one.</a:t>
            </a:r>
            <a:endParaRPr lang="en-GB" sz="2800" i="1" dirty="0">
              <a:latin typeface="Comic Sans MS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467FD1-3C08-92BB-A3CC-DA7CD057F0F2}"/>
              </a:ext>
            </a:extLst>
          </p:cNvPr>
          <p:cNvSpPr txBox="1"/>
          <p:nvPr/>
        </p:nvSpPr>
        <p:spPr>
          <a:xfrm>
            <a:off x="3619552" y="2859"/>
            <a:ext cx="494675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5400" err="1">
                <a:latin typeface="Comic Sans MS"/>
                <a:cs typeface="Calibri"/>
              </a:rPr>
              <a:t>Cadw</a:t>
            </a:r>
            <a:r>
              <a:rPr lang="en-GB" sz="5400" dirty="0">
                <a:latin typeface="Comic Sans MS"/>
                <a:cs typeface="Calibri"/>
              </a:rPr>
              <a:t>-mi-</a:t>
            </a:r>
            <a:r>
              <a:rPr lang="en-GB" sz="5400" err="1">
                <a:latin typeface="Comic Sans MS"/>
                <a:cs typeface="Calibri"/>
              </a:rPr>
              <a:t>gei</a:t>
            </a:r>
            <a:endParaRPr lang="en-US" sz="5400">
              <a:cs typeface="Calibri"/>
            </a:endParaRPr>
          </a:p>
        </p:txBody>
      </p:sp>
      <p:pic>
        <p:nvPicPr>
          <p:cNvPr id="5" name="Cadw-mi-gei">
            <a:hlinkClick r:id="" action="ppaction://media"/>
            <a:extLst>
              <a:ext uri="{FF2B5EF4-FFF2-40B4-BE49-F238E27FC236}">
                <a16:creationId xmlns:a16="http://schemas.microsoft.com/office/drawing/2014/main" id="{560263C4-8319-6065-646A-82DDB46FE4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79894" y="5824328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8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7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2EBF0E-FEBF-EF0B-7312-1029AA273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410ED1-15E2-7910-94AB-32E7E2A2F3B4}"/>
              </a:ext>
            </a:extLst>
          </p:cNvPr>
          <p:cNvSpPr txBox="1"/>
          <p:nvPr/>
        </p:nvSpPr>
        <p:spPr>
          <a:xfrm>
            <a:off x="1328472" y="461879"/>
            <a:ext cx="9533044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 err="1">
                <a:latin typeface="Comic Sans MS"/>
                <a:ea typeface="Calibri"/>
                <a:cs typeface="Calibri"/>
              </a:rPr>
              <a:t>Dwi'n</a:t>
            </a:r>
            <a:r>
              <a:rPr lang="en-GB" sz="3600" dirty="0">
                <a:latin typeface="Comic Sans MS"/>
                <a:ea typeface="Calibri"/>
                <a:cs typeface="Calibri"/>
              </a:rPr>
              <a:t> </a:t>
            </a:r>
            <a:r>
              <a:rPr lang="en-GB" sz="3600" err="1">
                <a:latin typeface="Comic Sans MS"/>
                <a:ea typeface="Calibri"/>
                <a:cs typeface="Calibri"/>
              </a:rPr>
              <a:t>ei</a:t>
            </a:r>
            <a:r>
              <a:rPr lang="en-GB" sz="3600" dirty="0">
                <a:latin typeface="Comic Sans MS"/>
                <a:ea typeface="Calibri"/>
                <a:cs typeface="Calibri"/>
              </a:rPr>
              <a:t> </a:t>
            </a:r>
            <a:r>
              <a:rPr lang="en-GB" sz="3600" err="1">
                <a:latin typeface="Comic Sans MS"/>
                <a:ea typeface="Calibri"/>
                <a:cs typeface="Calibri"/>
              </a:rPr>
              <a:t>agor</a:t>
            </a:r>
            <a:r>
              <a:rPr lang="en-GB" sz="3600" dirty="0">
                <a:latin typeface="Comic Sans MS"/>
                <a:ea typeface="Calibri"/>
                <a:cs typeface="Calibri"/>
              </a:rPr>
              <a:t> </a:t>
            </a:r>
            <a:r>
              <a:rPr lang="en-GB" sz="3600" err="1">
                <a:latin typeface="Comic Sans MS"/>
                <a:ea typeface="Calibri"/>
                <a:cs typeface="Calibri"/>
              </a:rPr>
              <a:t>yn</a:t>
            </a:r>
            <a:r>
              <a:rPr lang="en-GB" sz="3600" dirty="0">
                <a:latin typeface="Comic Sans MS"/>
                <a:ea typeface="Calibri"/>
                <a:cs typeface="Calibri"/>
              </a:rPr>
              <a:t> </a:t>
            </a:r>
            <a:r>
              <a:rPr lang="en-GB" sz="3600" err="1">
                <a:latin typeface="Comic Sans MS"/>
                <a:ea typeface="Calibri"/>
                <a:cs typeface="Calibri"/>
              </a:rPr>
              <a:t>ddistaw</a:t>
            </a:r>
            <a:r>
              <a:rPr lang="en-GB" sz="3600" dirty="0">
                <a:latin typeface="Comic Sans MS"/>
                <a:ea typeface="Calibri"/>
                <a:cs typeface="Calibri"/>
              </a:rPr>
              <a:t> bob </a:t>
            </a:r>
            <a:r>
              <a:rPr lang="en-GB" sz="3600" err="1">
                <a:latin typeface="Comic Sans MS"/>
                <a:ea typeface="Calibri"/>
                <a:cs typeface="Calibri"/>
              </a:rPr>
              <a:t>wythnos</a:t>
            </a:r>
            <a:endParaRPr lang="en-GB" sz="3600" dirty="0">
              <a:latin typeface="Comic Sans MS"/>
              <a:ea typeface="Calibri"/>
              <a:cs typeface="Calibri"/>
            </a:endParaRPr>
          </a:p>
          <a:p>
            <a:pPr algn="ctr"/>
            <a:endParaRPr lang="en-GB" sz="3600" dirty="0">
              <a:latin typeface="Comic Sans MS"/>
              <a:ea typeface="Calibri"/>
              <a:cs typeface="Calibri"/>
            </a:endParaRPr>
          </a:p>
          <a:p>
            <a:pPr algn="ctr"/>
            <a:r>
              <a:rPr lang="en-GB" sz="3600" dirty="0">
                <a:latin typeface="Comic Sans MS"/>
                <a:ea typeface="Calibri"/>
                <a:cs typeface="Calibri"/>
              </a:rPr>
              <a:t>Ac </a:t>
            </a:r>
            <a:r>
              <a:rPr lang="en-GB" sz="3600" dirty="0" err="1">
                <a:latin typeface="Comic Sans MS"/>
                <a:ea typeface="Calibri"/>
                <a:cs typeface="Calibri"/>
              </a:rPr>
              <a:t>edrych</a:t>
            </a:r>
            <a:r>
              <a:rPr lang="en-GB" sz="3600" dirty="0">
                <a:latin typeface="Comic Sans MS"/>
                <a:ea typeface="Calibri"/>
                <a:cs typeface="Calibri"/>
              </a:rPr>
              <a:t> </a:t>
            </a:r>
            <a:r>
              <a:rPr lang="en-GB" sz="3600" dirty="0" err="1">
                <a:latin typeface="Comic Sans MS"/>
                <a:ea typeface="Calibri"/>
                <a:cs typeface="Calibri"/>
              </a:rPr>
              <a:t>i'w</a:t>
            </a:r>
            <a:r>
              <a:rPr lang="en-GB" sz="3600" dirty="0">
                <a:latin typeface="Comic Sans MS"/>
                <a:ea typeface="Calibri"/>
                <a:cs typeface="Calibri"/>
              </a:rPr>
              <a:t> </a:t>
            </a:r>
            <a:r>
              <a:rPr lang="en-GB" sz="3600" dirty="0" err="1">
                <a:latin typeface="Comic Sans MS"/>
                <a:ea typeface="Calibri"/>
                <a:cs typeface="Calibri"/>
              </a:rPr>
              <a:t>ganol</a:t>
            </a:r>
            <a:r>
              <a:rPr lang="en-GB" sz="3600" dirty="0">
                <a:latin typeface="Comic Sans MS"/>
                <a:ea typeface="Calibri"/>
                <a:cs typeface="Calibri"/>
              </a:rPr>
              <a:t> </a:t>
            </a:r>
            <a:r>
              <a:rPr lang="en-GB" sz="3600" dirty="0" err="1">
                <a:latin typeface="Comic Sans MS"/>
                <a:ea typeface="Calibri"/>
                <a:cs typeface="Calibri"/>
              </a:rPr>
              <a:t>yn</a:t>
            </a:r>
            <a:r>
              <a:rPr lang="en-GB" sz="3600" dirty="0">
                <a:latin typeface="Comic Sans MS"/>
                <a:ea typeface="Calibri"/>
                <a:cs typeface="Calibri"/>
              </a:rPr>
              <a:t> </a:t>
            </a:r>
            <a:r>
              <a:rPr lang="en-GB" sz="3600" dirty="0" err="1">
                <a:latin typeface="Comic Sans MS"/>
                <a:ea typeface="Calibri"/>
                <a:cs typeface="Calibri"/>
              </a:rPr>
              <a:t>slei</a:t>
            </a:r>
            <a:r>
              <a:rPr lang="en-GB" sz="3600" dirty="0">
                <a:latin typeface="Comic Sans MS"/>
                <a:ea typeface="Calibri"/>
                <a:cs typeface="Calibri"/>
              </a:rPr>
              <a:t>,</a:t>
            </a:r>
          </a:p>
          <a:p>
            <a:pPr algn="ctr"/>
            <a:endParaRPr lang="en-GB" sz="3600" dirty="0">
              <a:latin typeface="Comic Sans MS"/>
              <a:ea typeface="Calibri"/>
              <a:cs typeface="Calibri"/>
            </a:endParaRPr>
          </a:p>
          <a:p>
            <a:pPr algn="ctr"/>
            <a:r>
              <a:rPr lang="en-GB" sz="3600" dirty="0">
                <a:latin typeface="Comic Sans MS"/>
                <a:ea typeface="Calibri"/>
                <a:cs typeface="Calibri"/>
              </a:rPr>
              <a:t>A </a:t>
            </a:r>
            <a:r>
              <a:rPr lang="en-GB" sz="3600" dirty="0" err="1">
                <a:latin typeface="Comic Sans MS"/>
                <a:ea typeface="Calibri"/>
                <a:cs typeface="Calibri"/>
              </a:rPr>
              <a:t>dwi'n</a:t>
            </a:r>
            <a:r>
              <a:rPr lang="en-GB" sz="3600" dirty="0">
                <a:latin typeface="Comic Sans MS"/>
                <a:ea typeface="Calibri"/>
                <a:cs typeface="Calibri"/>
              </a:rPr>
              <a:t> </a:t>
            </a:r>
            <a:r>
              <a:rPr lang="en-GB" sz="3600" dirty="0" err="1">
                <a:latin typeface="Comic Sans MS"/>
                <a:ea typeface="Calibri"/>
                <a:cs typeface="Calibri"/>
              </a:rPr>
              <a:t>cyfri</a:t>
            </a:r>
            <a:r>
              <a:rPr lang="en-GB" sz="3600" dirty="0">
                <a:latin typeface="Comic Sans MS"/>
                <a:ea typeface="Calibri"/>
                <a:cs typeface="Calibri"/>
              </a:rPr>
              <a:t> a </a:t>
            </a:r>
            <a:r>
              <a:rPr lang="en-GB" sz="3600" dirty="0" err="1">
                <a:latin typeface="Comic Sans MS"/>
                <a:ea typeface="Calibri"/>
                <a:cs typeface="Calibri"/>
              </a:rPr>
              <a:t>chyfri</a:t>
            </a:r>
            <a:r>
              <a:rPr lang="en-GB" sz="3600" dirty="0">
                <a:latin typeface="Comic Sans MS"/>
                <a:ea typeface="Calibri"/>
                <a:cs typeface="Calibri"/>
              </a:rPr>
              <a:t> </a:t>
            </a:r>
            <a:r>
              <a:rPr lang="en-GB" sz="3600" dirty="0" err="1">
                <a:latin typeface="Comic Sans MS"/>
                <a:ea typeface="Calibri"/>
                <a:cs typeface="Calibri"/>
              </a:rPr>
              <a:t>i</a:t>
            </a:r>
            <a:r>
              <a:rPr lang="en-GB" sz="3600" dirty="0">
                <a:latin typeface="Comic Sans MS"/>
                <a:ea typeface="Calibri"/>
                <a:cs typeface="Calibri"/>
              </a:rPr>
              <a:t> weld faint o </a:t>
            </a:r>
            <a:r>
              <a:rPr lang="en-GB" sz="3600" dirty="0" err="1">
                <a:latin typeface="Comic Sans MS"/>
                <a:ea typeface="Calibri"/>
                <a:cs typeface="Calibri"/>
              </a:rPr>
              <a:t>bres</a:t>
            </a:r>
            <a:endParaRPr lang="en-GB" sz="3600" dirty="0">
              <a:latin typeface="Comic Sans MS"/>
              <a:ea typeface="Calibri"/>
              <a:cs typeface="Calibri"/>
            </a:endParaRPr>
          </a:p>
          <a:p>
            <a:pPr algn="ctr"/>
            <a:endParaRPr lang="en-GB" sz="3600" dirty="0">
              <a:latin typeface="Comic Sans MS"/>
              <a:ea typeface="Calibri"/>
              <a:cs typeface="Calibri"/>
            </a:endParaRPr>
          </a:p>
          <a:p>
            <a:pPr algn="ctr"/>
            <a:r>
              <a:rPr lang="en-GB" sz="3600" dirty="0">
                <a:latin typeface="Comic Sans MS"/>
                <a:ea typeface="Calibri"/>
                <a:cs typeface="Calibri"/>
              </a:rPr>
              <a:t>Sydd </a:t>
            </a:r>
            <a:r>
              <a:rPr lang="en-GB" sz="3600" err="1">
                <a:latin typeface="Comic Sans MS"/>
                <a:ea typeface="Calibri"/>
                <a:cs typeface="Calibri"/>
              </a:rPr>
              <a:t>yn</a:t>
            </a:r>
            <a:r>
              <a:rPr lang="en-GB" sz="3600" dirty="0">
                <a:latin typeface="Comic Sans MS"/>
                <a:ea typeface="Calibri"/>
                <a:cs typeface="Calibri"/>
              </a:rPr>
              <a:t> </a:t>
            </a:r>
            <a:r>
              <a:rPr lang="en-GB" sz="3600" err="1">
                <a:latin typeface="Comic Sans MS"/>
                <a:ea typeface="Calibri"/>
                <a:cs typeface="Calibri"/>
              </a:rPr>
              <a:t>cuddio'n</a:t>
            </a:r>
            <a:r>
              <a:rPr lang="en-GB" sz="3600" dirty="0">
                <a:latin typeface="Comic Sans MS"/>
                <a:ea typeface="Calibri"/>
                <a:cs typeface="Calibri"/>
              </a:rPr>
              <a:t> </a:t>
            </a:r>
            <a:r>
              <a:rPr lang="en-GB" sz="3600" err="1">
                <a:latin typeface="Comic Sans MS"/>
                <a:ea typeface="Calibri"/>
                <a:cs typeface="Calibri"/>
              </a:rPr>
              <a:t>fy</a:t>
            </a:r>
            <a:r>
              <a:rPr lang="en-GB" sz="3600" dirty="0">
                <a:latin typeface="Comic Sans MS"/>
                <a:ea typeface="Calibri"/>
                <a:cs typeface="Calibri"/>
              </a:rPr>
              <a:t> </a:t>
            </a:r>
            <a:r>
              <a:rPr lang="en-GB" sz="3600" err="1">
                <a:latin typeface="Comic Sans MS"/>
                <a:ea typeface="Calibri"/>
                <a:cs typeface="Calibri"/>
              </a:rPr>
              <a:t>nghadw</a:t>
            </a:r>
            <a:r>
              <a:rPr lang="en-GB" sz="3600" dirty="0">
                <a:latin typeface="Comic Sans MS"/>
                <a:ea typeface="Calibri"/>
                <a:cs typeface="Calibri"/>
              </a:rPr>
              <a:t>-mi-</a:t>
            </a:r>
            <a:r>
              <a:rPr lang="en-GB" sz="3600" err="1">
                <a:latin typeface="Comic Sans MS"/>
                <a:ea typeface="Calibri"/>
                <a:cs typeface="Calibri"/>
              </a:rPr>
              <a:t>gei</a:t>
            </a:r>
            <a:r>
              <a:rPr lang="en-GB" sz="3600" dirty="0">
                <a:latin typeface="Comic Sans MS"/>
                <a:ea typeface="Calibri"/>
                <a:cs typeface="Calibri"/>
              </a:rPr>
              <a:t>.</a:t>
            </a:r>
            <a:endParaRPr lang="en-GB" sz="3600" i="1" dirty="0">
              <a:latin typeface="Comic Sans MS"/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AE6F3-829B-BF66-5EB5-24CFD5D3FD13}"/>
              </a:ext>
            </a:extLst>
          </p:cNvPr>
          <p:cNvSpPr txBox="1"/>
          <p:nvPr/>
        </p:nvSpPr>
        <p:spPr>
          <a:xfrm>
            <a:off x="1982280" y="5046370"/>
            <a:ext cx="8254221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i="1" dirty="0">
                <a:latin typeface="Comic Sans MS"/>
                <a:ea typeface="+mn-lt"/>
                <a:cs typeface="+mn-lt"/>
              </a:rPr>
              <a:t>I open it silently every week</a:t>
            </a:r>
            <a:endParaRPr lang="en-US" sz="2800" i="1">
              <a:latin typeface="Comic Sans MS"/>
              <a:cs typeface="Calibri" panose="020F0502020204030204"/>
            </a:endParaRPr>
          </a:p>
          <a:p>
            <a:pPr algn="ctr"/>
            <a:r>
              <a:rPr lang="en-GB" sz="2800" i="1" dirty="0">
                <a:latin typeface="Comic Sans MS"/>
                <a:ea typeface="+mn-lt"/>
                <a:cs typeface="+mn-lt"/>
              </a:rPr>
              <a:t>And look to his middle slyly, </a:t>
            </a:r>
          </a:p>
          <a:p>
            <a:pPr algn="ctr"/>
            <a:r>
              <a:rPr lang="en-GB" sz="2800" i="1" dirty="0">
                <a:latin typeface="Comic Sans MS"/>
                <a:ea typeface="+mn-lt"/>
                <a:cs typeface="+mn-lt"/>
              </a:rPr>
              <a:t>And I count and count to see how much brass</a:t>
            </a:r>
            <a:endParaRPr lang="en-GB" sz="2800" i="1" dirty="0">
              <a:latin typeface="Comic Sans MS"/>
            </a:endParaRPr>
          </a:p>
          <a:p>
            <a:pPr algn="ctr"/>
            <a:r>
              <a:rPr lang="en-GB" sz="2800" i="1" dirty="0">
                <a:latin typeface="Comic Sans MS"/>
                <a:ea typeface="+mn-lt"/>
                <a:cs typeface="+mn-lt"/>
              </a:rPr>
              <a:t>hides in my money box.</a:t>
            </a:r>
            <a:r>
              <a:rPr lang="en-GB" sz="2800" dirty="0">
                <a:ea typeface="+mn-lt"/>
                <a:cs typeface="+mn-lt"/>
              </a:rPr>
              <a:t> </a:t>
            </a:r>
            <a:endParaRPr lang="en-GB" dirty="0"/>
          </a:p>
        </p:txBody>
      </p:sp>
      <p:pic>
        <p:nvPicPr>
          <p:cNvPr id="4" name="Cadw-mi-gei 2">
            <a:hlinkClick r:id="" action="ppaction://media"/>
            <a:extLst>
              <a:ext uri="{FF2B5EF4-FFF2-40B4-BE49-F238E27FC236}">
                <a16:creationId xmlns:a16="http://schemas.microsoft.com/office/drawing/2014/main" id="{3E70C2DC-542D-837B-D941-CD2353DB3A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49856" y="5953724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5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7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93B9BD-21C2-D9DF-607A-B9AB80D87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D5C06E-465D-62F3-D38D-5AA9496ED740}"/>
              </a:ext>
            </a:extLst>
          </p:cNvPr>
          <p:cNvSpPr txBox="1"/>
          <p:nvPr/>
        </p:nvSpPr>
        <p:spPr>
          <a:xfrm>
            <a:off x="466538" y="99616"/>
            <a:ext cx="11256913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 dirty="0">
                <a:latin typeface="Comic Sans MS"/>
                <a:ea typeface="Calibri"/>
                <a:cs typeface="Calibri"/>
              </a:rPr>
              <a:t>A phan </a:t>
            </a:r>
            <a:r>
              <a:rPr lang="en-GB" sz="3600" err="1">
                <a:latin typeface="Comic Sans MS"/>
                <a:ea typeface="Calibri"/>
                <a:cs typeface="Calibri"/>
              </a:rPr>
              <a:t>fydd</a:t>
            </a:r>
            <a:r>
              <a:rPr lang="en-GB" sz="3600" dirty="0">
                <a:latin typeface="Comic Sans MS"/>
                <a:ea typeface="Calibri"/>
                <a:cs typeface="Calibri"/>
              </a:rPr>
              <a:t> '</a:t>
            </a:r>
            <a:r>
              <a:rPr lang="en-GB" sz="3600" err="1">
                <a:latin typeface="Comic Sans MS"/>
                <a:ea typeface="Calibri"/>
                <a:cs typeface="Calibri"/>
              </a:rPr>
              <a:t>na</a:t>
            </a:r>
            <a:r>
              <a:rPr lang="en-GB" sz="3600" dirty="0">
                <a:latin typeface="Comic Sans MS"/>
                <a:ea typeface="Calibri"/>
                <a:cs typeface="Calibri"/>
              </a:rPr>
              <a:t> </a:t>
            </a:r>
            <a:r>
              <a:rPr lang="en-GB" sz="3600" err="1">
                <a:latin typeface="Comic Sans MS"/>
                <a:ea typeface="Calibri"/>
                <a:cs typeface="Calibri"/>
              </a:rPr>
              <a:t>ddigon</a:t>
            </a:r>
            <a:r>
              <a:rPr lang="en-GB" sz="3600" dirty="0">
                <a:latin typeface="Comic Sans MS"/>
                <a:ea typeface="Calibri"/>
                <a:cs typeface="Calibri"/>
              </a:rPr>
              <a:t> o </a:t>
            </a:r>
            <a:r>
              <a:rPr lang="en-GB" sz="3600" err="1">
                <a:latin typeface="Comic Sans MS"/>
                <a:ea typeface="Calibri"/>
                <a:cs typeface="Calibri"/>
              </a:rPr>
              <a:t>bwysau</a:t>
            </a:r>
            <a:r>
              <a:rPr lang="en-GB" sz="3600" dirty="0">
                <a:latin typeface="Comic Sans MS"/>
                <a:ea typeface="Calibri"/>
                <a:cs typeface="Calibri"/>
              </a:rPr>
              <a:t>,</a:t>
            </a:r>
            <a:endParaRPr lang="en-US"/>
          </a:p>
          <a:p>
            <a:pPr algn="ctr"/>
            <a:endParaRPr lang="en-GB" sz="3600" dirty="0">
              <a:latin typeface="Comic Sans MS"/>
              <a:ea typeface="Calibri"/>
              <a:cs typeface="Calibri"/>
            </a:endParaRPr>
          </a:p>
          <a:p>
            <a:pPr algn="ctr"/>
            <a:r>
              <a:rPr lang="en-GB" sz="3600" dirty="0">
                <a:latin typeface="Comic Sans MS"/>
                <a:ea typeface="Calibri"/>
                <a:cs typeface="Calibri"/>
              </a:rPr>
              <a:t>Ei </a:t>
            </a:r>
            <a:r>
              <a:rPr lang="en-GB" sz="3600" err="1">
                <a:latin typeface="Comic Sans MS"/>
                <a:ea typeface="Calibri"/>
                <a:cs typeface="Calibri"/>
              </a:rPr>
              <a:t>roi</a:t>
            </a:r>
            <a:r>
              <a:rPr lang="en-GB" sz="3600" dirty="0">
                <a:latin typeface="Comic Sans MS"/>
                <a:ea typeface="Calibri"/>
                <a:cs typeface="Calibri"/>
              </a:rPr>
              <a:t> </a:t>
            </a:r>
            <a:r>
              <a:rPr lang="en-GB" sz="3600" err="1">
                <a:latin typeface="Comic Sans MS"/>
                <a:ea typeface="Calibri"/>
                <a:cs typeface="Calibri"/>
              </a:rPr>
              <a:t>yn</a:t>
            </a:r>
            <a:r>
              <a:rPr lang="en-GB" sz="3600" dirty="0">
                <a:latin typeface="Comic Sans MS"/>
                <a:ea typeface="Calibri"/>
                <a:cs typeface="Calibri"/>
              </a:rPr>
              <a:t> y banc a </a:t>
            </a:r>
            <a:r>
              <a:rPr lang="en-GB" sz="3600" err="1">
                <a:latin typeface="Comic Sans MS"/>
                <a:ea typeface="Calibri"/>
                <a:cs typeface="Calibri"/>
              </a:rPr>
              <a:t>wnaf</a:t>
            </a:r>
            <a:r>
              <a:rPr lang="en-GB" sz="3600" dirty="0">
                <a:latin typeface="Comic Sans MS"/>
                <a:ea typeface="Calibri"/>
                <a:cs typeface="Calibri"/>
              </a:rPr>
              <a:t> fi.</a:t>
            </a:r>
          </a:p>
          <a:p>
            <a:pPr algn="ctr"/>
            <a:endParaRPr lang="en-GB" sz="3600" dirty="0">
              <a:latin typeface="Comic Sans MS"/>
              <a:ea typeface="Calibri"/>
              <a:cs typeface="Calibri"/>
            </a:endParaRPr>
          </a:p>
          <a:p>
            <a:pPr algn="ctr"/>
            <a:r>
              <a:rPr lang="en-GB" sz="3600" dirty="0">
                <a:latin typeface="Comic Sans MS"/>
                <a:ea typeface="Calibri"/>
                <a:cs typeface="Calibri"/>
              </a:rPr>
              <a:t>Ac </a:t>
            </a:r>
            <a:r>
              <a:rPr lang="en-GB" sz="3600" err="1">
                <a:latin typeface="Comic Sans MS"/>
                <a:ea typeface="Calibri"/>
                <a:cs typeface="Calibri"/>
              </a:rPr>
              <a:t>fe</a:t>
            </a:r>
            <a:r>
              <a:rPr lang="en-GB" sz="3600" dirty="0">
                <a:latin typeface="Comic Sans MS"/>
                <a:ea typeface="Calibri"/>
                <a:cs typeface="Calibri"/>
              </a:rPr>
              <a:t> </a:t>
            </a:r>
            <a:r>
              <a:rPr lang="en-GB" sz="3600" err="1">
                <a:latin typeface="Comic Sans MS"/>
                <a:ea typeface="Calibri"/>
                <a:cs typeface="Calibri"/>
              </a:rPr>
              <a:t>fydda</a:t>
            </a:r>
            <a:r>
              <a:rPr lang="en-GB" sz="3600" dirty="0">
                <a:latin typeface="Comic Sans MS"/>
                <a:ea typeface="Calibri"/>
                <a:cs typeface="Calibri"/>
              </a:rPr>
              <a:t> </a:t>
            </a:r>
            <a:r>
              <a:rPr lang="en-GB" sz="3600" err="1">
                <a:latin typeface="Comic Sans MS"/>
                <a:ea typeface="Calibri"/>
                <a:cs typeface="Calibri"/>
              </a:rPr>
              <a:t>I'n</a:t>
            </a:r>
            <a:r>
              <a:rPr lang="en-GB" sz="3600" dirty="0">
                <a:latin typeface="Comic Sans MS"/>
                <a:ea typeface="Calibri"/>
                <a:cs typeface="Calibri"/>
              </a:rPr>
              <a:t> </a:t>
            </a:r>
            <a:r>
              <a:rPr lang="en-GB" sz="3600" err="1">
                <a:latin typeface="Comic Sans MS"/>
                <a:ea typeface="Calibri"/>
                <a:cs typeface="Calibri"/>
              </a:rPr>
              <a:t>filiwnydd</a:t>
            </a:r>
            <a:r>
              <a:rPr lang="en-GB" sz="3600" dirty="0">
                <a:latin typeface="Comic Sans MS"/>
                <a:ea typeface="Calibri"/>
                <a:cs typeface="Calibri"/>
              </a:rPr>
              <a:t>, </a:t>
            </a:r>
            <a:r>
              <a:rPr lang="en-GB" sz="3600" err="1">
                <a:latin typeface="Comic Sans MS"/>
                <a:ea typeface="Calibri"/>
                <a:cs typeface="Calibri"/>
              </a:rPr>
              <a:t>dwi'n</a:t>
            </a:r>
            <a:r>
              <a:rPr lang="en-GB" sz="3600" dirty="0">
                <a:latin typeface="Comic Sans MS"/>
                <a:ea typeface="Calibri"/>
                <a:cs typeface="Calibri"/>
              </a:rPr>
              <a:t> </a:t>
            </a:r>
            <a:r>
              <a:rPr lang="en-GB" sz="3600" err="1">
                <a:latin typeface="Comic Sans MS"/>
                <a:ea typeface="Calibri"/>
                <a:cs typeface="Calibri"/>
              </a:rPr>
              <a:t>gwybod</a:t>
            </a:r>
            <a:r>
              <a:rPr lang="en-GB" sz="3600" dirty="0">
                <a:latin typeface="Comic Sans MS"/>
                <a:ea typeface="Calibri"/>
                <a:cs typeface="Calibri"/>
              </a:rPr>
              <a:t> </a:t>
            </a:r>
            <a:r>
              <a:rPr lang="en-GB" sz="3600" err="1">
                <a:latin typeface="Comic Sans MS"/>
                <a:ea typeface="Calibri"/>
                <a:cs typeface="Calibri"/>
              </a:rPr>
              <a:t>yn</a:t>
            </a:r>
            <a:r>
              <a:rPr lang="en-GB" sz="3600" dirty="0">
                <a:latin typeface="Comic Sans MS"/>
                <a:ea typeface="Calibri"/>
                <a:cs typeface="Calibri"/>
              </a:rPr>
              <a:t> </a:t>
            </a:r>
            <a:r>
              <a:rPr lang="en-GB" sz="3600" err="1">
                <a:latin typeface="Comic Sans MS"/>
                <a:ea typeface="Calibri"/>
                <a:cs typeface="Calibri"/>
              </a:rPr>
              <a:t>iawn</a:t>
            </a:r>
            <a:r>
              <a:rPr lang="en-GB" sz="3600" dirty="0">
                <a:latin typeface="Comic Sans MS"/>
                <a:ea typeface="Calibri"/>
                <a:cs typeface="Calibri"/>
              </a:rPr>
              <a:t>,</a:t>
            </a:r>
          </a:p>
          <a:p>
            <a:pPr algn="ctr"/>
            <a:endParaRPr lang="en-GB" sz="3600" dirty="0">
              <a:latin typeface="Comic Sans MS"/>
              <a:ea typeface="Calibri"/>
              <a:cs typeface="Calibri"/>
            </a:endParaRPr>
          </a:p>
          <a:p>
            <a:pPr algn="ctr"/>
            <a:r>
              <a:rPr lang="en-GB" sz="3600" dirty="0">
                <a:latin typeface="Comic Sans MS"/>
                <a:ea typeface="Calibri"/>
                <a:cs typeface="Calibri"/>
              </a:rPr>
              <a:t>Pan </a:t>
            </a:r>
            <a:r>
              <a:rPr lang="en-GB" sz="3600" err="1">
                <a:latin typeface="Comic Sans MS"/>
                <a:ea typeface="Calibri"/>
                <a:cs typeface="Calibri"/>
              </a:rPr>
              <a:t>fyddaf</a:t>
            </a:r>
            <a:r>
              <a:rPr lang="en-GB" sz="3600" dirty="0">
                <a:latin typeface="Comic Sans MS"/>
                <a:ea typeface="Calibri"/>
                <a:cs typeface="Calibri"/>
              </a:rPr>
              <a:t> </a:t>
            </a:r>
            <a:r>
              <a:rPr lang="en-GB" sz="3600" err="1">
                <a:latin typeface="Comic Sans MS"/>
                <a:ea typeface="Calibri"/>
                <a:cs typeface="Calibri"/>
              </a:rPr>
              <a:t>I'n</a:t>
            </a:r>
            <a:r>
              <a:rPr lang="en-GB" sz="3600" dirty="0">
                <a:latin typeface="Comic Sans MS"/>
                <a:ea typeface="Calibri"/>
                <a:cs typeface="Calibri"/>
              </a:rPr>
              <a:t> </a:t>
            </a:r>
            <a:r>
              <a:rPr lang="en-GB" sz="3600" err="1">
                <a:latin typeface="Comic Sans MS"/>
                <a:ea typeface="Calibri"/>
                <a:cs typeface="Calibri"/>
              </a:rPr>
              <a:t>dri</a:t>
            </a:r>
            <a:r>
              <a:rPr lang="en-GB" sz="3600" dirty="0">
                <a:latin typeface="Comic Sans MS"/>
                <a:ea typeface="Calibri"/>
                <a:cs typeface="Calibri"/>
              </a:rPr>
              <a:t> chant a </a:t>
            </a:r>
            <a:r>
              <a:rPr lang="en-GB" sz="3600" err="1">
                <a:latin typeface="Comic Sans MS"/>
                <a:ea typeface="Calibri"/>
                <a:cs typeface="Calibri"/>
              </a:rPr>
              <a:t>thri</a:t>
            </a:r>
            <a:r>
              <a:rPr lang="en-GB" sz="3600" dirty="0">
                <a:latin typeface="Comic Sans MS"/>
                <a:ea typeface="Calibri"/>
                <a:cs typeface="Calibri"/>
              </a:rPr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6D0779-A3D0-662D-B405-D2E51ACF93CE}"/>
              </a:ext>
            </a:extLst>
          </p:cNvPr>
          <p:cNvSpPr txBox="1"/>
          <p:nvPr/>
        </p:nvSpPr>
        <p:spPr>
          <a:xfrm>
            <a:off x="1994772" y="4309354"/>
            <a:ext cx="8216746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dirty="0">
                <a:latin typeface="Comic Sans MS"/>
                <a:ea typeface="+mn-lt"/>
                <a:cs typeface="+mn-lt"/>
              </a:rPr>
              <a:t>And when there is enough pressure,</a:t>
            </a:r>
            <a:endParaRPr lang="en-US" sz="2800">
              <a:latin typeface="Comic Sans MS"/>
              <a:ea typeface="+mn-lt"/>
              <a:cs typeface="+mn-lt"/>
            </a:endParaRPr>
          </a:p>
          <a:p>
            <a:pPr algn="ctr"/>
            <a:r>
              <a:rPr lang="en-GB" sz="2800" dirty="0">
                <a:latin typeface="Comic Sans MS"/>
                <a:ea typeface="+mn-lt"/>
                <a:cs typeface="+mn-lt"/>
              </a:rPr>
              <a:t>I will put it in the bank.</a:t>
            </a:r>
          </a:p>
          <a:p>
            <a:pPr algn="ctr"/>
            <a:r>
              <a:rPr lang="en-GB" sz="2800" dirty="0">
                <a:latin typeface="Comic Sans MS"/>
                <a:ea typeface="+mn-lt"/>
                <a:cs typeface="+mn-lt"/>
              </a:rPr>
              <a:t>And I will be a millionaire, I know very well, </a:t>
            </a:r>
            <a:endParaRPr lang="en-GB" sz="2800">
              <a:latin typeface="Comic Sans MS"/>
            </a:endParaRPr>
          </a:p>
          <a:p>
            <a:pPr algn="ctr"/>
            <a:r>
              <a:rPr lang="en-GB" sz="2800" dirty="0">
                <a:latin typeface="Comic Sans MS"/>
                <a:ea typeface="+mn-lt"/>
                <a:cs typeface="+mn-lt"/>
              </a:rPr>
              <a:t>When I'm three hundred and three!</a:t>
            </a:r>
            <a:endParaRPr lang="en-GB" sz="2800" dirty="0">
              <a:latin typeface="Comic Sans MS"/>
            </a:endParaRPr>
          </a:p>
          <a:p>
            <a:endParaRPr lang="en-GB" sz="2400" dirty="0">
              <a:latin typeface="Comic Sans MS"/>
              <a:ea typeface="Calibri"/>
              <a:cs typeface="Calibri"/>
            </a:endParaRPr>
          </a:p>
          <a:p>
            <a:pPr algn="ctr"/>
            <a:r>
              <a:rPr lang="en-GB" sz="2400" i="1" dirty="0">
                <a:latin typeface="Comic Sans MS"/>
                <a:ea typeface="Calibri"/>
                <a:cs typeface="Calibri"/>
              </a:rPr>
              <a:t>Tudur Dylan</a:t>
            </a:r>
          </a:p>
        </p:txBody>
      </p:sp>
      <p:pic>
        <p:nvPicPr>
          <p:cNvPr id="4" name="Cadw-mi-gei 3">
            <a:hlinkClick r:id="" action="ppaction://media"/>
            <a:extLst>
              <a:ext uri="{FF2B5EF4-FFF2-40B4-BE49-F238E27FC236}">
                <a16:creationId xmlns:a16="http://schemas.microsoft.com/office/drawing/2014/main" id="{56130B2C-BEB3-4882-CB52-0B7BDA71CF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79894" y="5809951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8169bb-24ac-4559-8951-8ce4c066d606">
      <Terms xmlns="http://schemas.microsoft.com/office/infopath/2007/PartnerControls"/>
    </lcf76f155ced4ddcb4097134ff3c332f>
    <TaxCatchAll xmlns="d59cb0df-da5e-4c07-9120-dd80719ca93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CA6C8137012D4489A48F4A26307504" ma:contentTypeVersion="18" ma:contentTypeDescription="Create a new document." ma:contentTypeScope="" ma:versionID="5bbbe53a85845ccb2429544e1e4fce49">
  <xsd:schema xmlns:xsd="http://www.w3.org/2001/XMLSchema" xmlns:xs="http://www.w3.org/2001/XMLSchema" xmlns:p="http://schemas.microsoft.com/office/2006/metadata/properties" xmlns:ns2="e18169bb-24ac-4559-8951-8ce4c066d606" xmlns:ns3="d59cb0df-da5e-4c07-9120-dd80719ca93e" targetNamespace="http://schemas.microsoft.com/office/2006/metadata/properties" ma:root="true" ma:fieldsID="2aa04cbd9213b4b8cd5a06f82ad8f95a" ns2:_="" ns3:_="">
    <xsd:import namespace="e18169bb-24ac-4559-8951-8ce4c066d606"/>
    <xsd:import namespace="d59cb0df-da5e-4c07-9120-dd80719ca9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169bb-24ac-4559-8951-8ce4c066d6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8eb062c-d763-48f9-a1b1-826b13cffd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9cb0df-da5e-4c07-9120-dd80719ca93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4cf111-8fe8-41eb-bb6f-8bf3a86de905}" ma:internalName="TaxCatchAll" ma:showField="CatchAllData" ma:web="d59cb0df-da5e-4c07-9120-dd80719ca9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63180A-4CE8-4786-A86D-7659CD47C829}">
  <ds:schemaRefs>
    <ds:schemaRef ds:uri="http://schemas.microsoft.com/office/2006/metadata/properties"/>
    <ds:schemaRef ds:uri="http://schemas.microsoft.com/office/infopath/2007/PartnerControls"/>
    <ds:schemaRef ds:uri="e18169bb-24ac-4559-8951-8ce4c066d606"/>
    <ds:schemaRef ds:uri="d59cb0df-da5e-4c07-9120-dd80719ca93e"/>
  </ds:schemaRefs>
</ds:datastoreItem>
</file>

<file path=customXml/itemProps2.xml><?xml version="1.0" encoding="utf-8"?>
<ds:datastoreItem xmlns:ds="http://schemas.openxmlformats.org/officeDocument/2006/customXml" ds:itemID="{7B0EDEB5-A0CA-4AF1-863D-BC341E1FC7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041ABC-E10F-4E58-9050-66E69254E5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169bb-24ac-4559-8951-8ce4c066d606"/>
    <ds:schemaRef ds:uri="d59cb0df-da5e-4c07-9120-dd80719ca9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Year 3 and 4 Urdd Poetry Recital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194</cp:revision>
  <dcterms:created xsi:type="dcterms:W3CDTF">2013-07-15T20:26:40Z</dcterms:created>
  <dcterms:modified xsi:type="dcterms:W3CDTF">2024-01-28T15:33:32Z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0x010100A8CA6C8137012D4489A48F4A26307504</vt:lpwstr>
  </property>
  <property fmtid="{D5CDD505-2E9C-101B-9397-08002B2CF9AE}" pid="3" name="MediaServiceImageTags">
    <vt:lpwstr/>
  </property>
</Properties>
</file>