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  <a:srgbClr val="E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E4CED8-22E4-63EA-52D8-D0B91C931695}" v="6" dt="2024-01-28T15:34:11.3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 True (Darran Park Primary School)" userId="S::trueh5@hwbcymru.net::bbc51e83-c9bd-4e85-a3cb-35c7dd6fd744" providerId="AD" clId="Web-{D4E4CED8-22E4-63EA-52D8-D0B91C931695}"/>
    <pc:docChg chg="modSld">
      <pc:chgData name="H True (Darran Park Primary School)" userId="S::trueh5@hwbcymru.net::bbc51e83-c9bd-4e85-a3cb-35c7dd6fd744" providerId="AD" clId="Web-{D4E4CED8-22E4-63EA-52D8-D0B91C931695}" dt="2024-01-28T15:34:11.378" v="5" actId="1076"/>
      <pc:docMkLst>
        <pc:docMk/>
      </pc:docMkLst>
      <pc:sldChg chg="addSp modSp modMedia addAnim">
        <pc:chgData name="H True (Darran Park Primary School)" userId="S::trueh5@hwbcymru.net::bbc51e83-c9bd-4e85-a3cb-35c7dd6fd744" providerId="AD" clId="Web-{D4E4CED8-22E4-63EA-52D8-D0B91C931695}" dt="2024-01-28T15:33:44.018" v="1" actId="1076"/>
        <pc:sldMkLst>
          <pc:docMk/>
          <pc:sldMk cId="3736588876" sldId="257"/>
        </pc:sldMkLst>
        <pc:picChg chg="add mod">
          <ac:chgData name="H True (Darran Park Primary School)" userId="S::trueh5@hwbcymru.net::bbc51e83-c9bd-4e85-a3cb-35c7dd6fd744" providerId="AD" clId="Web-{D4E4CED8-22E4-63EA-52D8-D0B91C931695}" dt="2024-01-28T15:33:44.018" v="1" actId="1076"/>
          <ac:picMkLst>
            <pc:docMk/>
            <pc:sldMk cId="3736588876" sldId="257"/>
            <ac:picMk id="5" creationId="{0A957CDF-4674-6426-F82B-69B46C094BDC}"/>
          </ac:picMkLst>
        </pc:picChg>
      </pc:sldChg>
      <pc:sldChg chg="addSp modSp modMedia addAnim">
        <pc:chgData name="H True (Darran Park Primary School)" userId="S::trueh5@hwbcymru.net::bbc51e83-c9bd-4e85-a3cb-35c7dd6fd744" providerId="AD" clId="Web-{D4E4CED8-22E4-63EA-52D8-D0B91C931695}" dt="2024-01-28T15:33:56.690" v="3" actId="1076"/>
        <pc:sldMkLst>
          <pc:docMk/>
          <pc:sldMk cId="4254008348" sldId="258"/>
        </pc:sldMkLst>
        <pc:picChg chg="add mod">
          <ac:chgData name="H True (Darran Park Primary School)" userId="S::trueh5@hwbcymru.net::bbc51e83-c9bd-4e85-a3cb-35c7dd6fd744" providerId="AD" clId="Web-{D4E4CED8-22E4-63EA-52D8-D0B91C931695}" dt="2024-01-28T15:33:56.690" v="3" actId="1076"/>
          <ac:picMkLst>
            <pc:docMk/>
            <pc:sldMk cId="4254008348" sldId="258"/>
            <ac:picMk id="4" creationId="{3E44270A-7C33-0579-E3C0-C6F330266348}"/>
          </ac:picMkLst>
        </pc:picChg>
      </pc:sldChg>
      <pc:sldChg chg="addSp modSp modMedia addAnim">
        <pc:chgData name="H True (Darran Park Primary School)" userId="S::trueh5@hwbcymru.net::bbc51e83-c9bd-4e85-a3cb-35c7dd6fd744" providerId="AD" clId="Web-{D4E4CED8-22E4-63EA-52D8-D0B91C931695}" dt="2024-01-28T15:34:11.378" v="5" actId="1076"/>
        <pc:sldMkLst>
          <pc:docMk/>
          <pc:sldMk cId="947104575" sldId="259"/>
        </pc:sldMkLst>
        <pc:picChg chg="add mod">
          <ac:chgData name="H True (Darran Park Primary School)" userId="S::trueh5@hwbcymru.net::bbc51e83-c9bd-4e85-a3cb-35c7dd6fd744" providerId="AD" clId="Web-{D4E4CED8-22E4-63EA-52D8-D0B91C931695}" dt="2024-01-28T15:34:11.378" v="5" actId="1076"/>
          <ac:picMkLst>
            <pc:docMk/>
            <pc:sldMk cId="947104575" sldId="259"/>
            <ac:picMk id="3" creationId="{FF2E585F-C28C-056C-0D30-9089C175FC77}"/>
          </ac:picMkLst>
        </pc:picChg>
      </pc:sldChg>
    </pc:docChg>
  </pc:docChgLst>
  <pc:docChgLst>
    <pc:chgData name="K Baker (Darran Park Primary School)" userId="S::bakerk34@hwbcymru.net::f248e014-0013-4ae5-bca9-d8bbcefc8d7f" providerId="AD" clId="Web-{EDB03B15-1594-BEE3-2978-9DDF7E5EC996}"/>
    <pc:docChg chg="addSld delSld modSld">
      <pc:chgData name="K Baker (Darran Park Primary School)" userId="S::bakerk34@hwbcymru.net::f248e014-0013-4ae5-bca9-d8bbcefc8d7f" providerId="AD" clId="Web-{EDB03B15-1594-BEE3-2978-9DDF7E5EC996}" dt="2024-01-11T16:20:52.434" v="411"/>
      <pc:docMkLst>
        <pc:docMk/>
      </pc:docMkLst>
      <pc:sldChg chg="modSp">
        <pc:chgData name="K Baker (Darran Park Primary School)" userId="S::bakerk34@hwbcymru.net::f248e014-0013-4ae5-bca9-d8bbcefc8d7f" providerId="AD" clId="Web-{EDB03B15-1594-BEE3-2978-9DDF7E5EC996}" dt="2024-01-11T12:25:52.408" v="4" actId="20577"/>
        <pc:sldMkLst>
          <pc:docMk/>
          <pc:sldMk cId="2610353428" sldId="256"/>
        </pc:sldMkLst>
        <pc:spChg chg="mod">
          <ac:chgData name="K Baker (Darran Park Primary School)" userId="S::bakerk34@hwbcymru.net::f248e014-0013-4ae5-bca9-d8bbcefc8d7f" providerId="AD" clId="Web-{EDB03B15-1594-BEE3-2978-9DDF7E5EC996}" dt="2024-01-11T12:25:52.408" v="4" actId="20577"/>
          <ac:spMkLst>
            <pc:docMk/>
            <pc:sldMk cId="2610353428" sldId="256"/>
            <ac:spMk id="2" creationId="{AFE46AB4-2867-BD72-2E97-164C3C1FD358}"/>
          </ac:spMkLst>
        </pc:spChg>
      </pc:sldChg>
      <pc:sldChg chg="modSp">
        <pc:chgData name="K Baker (Darran Park Primary School)" userId="S::bakerk34@hwbcymru.net::f248e014-0013-4ae5-bca9-d8bbcefc8d7f" providerId="AD" clId="Web-{EDB03B15-1594-BEE3-2978-9DDF7E5EC996}" dt="2024-01-11T15:44:37.698" v="151" actId="1076"/>
        <pc:sldMkLst>
          <pc:docMk/>
          <pc:sldMk cId="3736588876" sldId="257"/>
        </pc:sldMkLst>
        <pc:spChg chg="mod">
          <ac:chgData name="K Baker (Darran Park Primary School)" userId="S::bakerk34@hwbcymru.net::f248e014-0013-4ae5-bca9-d8bbcefc8d7f" providerId="AD" clId="Web-{EDB03B15-1594-BEE3-2978-9DDF7E5EC996}" dt="2024-01-11T15:43:09.806" v="135" actId="1076"/>
          <ac:spMkLst>
            <pc:docMk/>
            <pc:sldMk cId="3736588876" sldId="257"/>
            <ac:spMk id="2" creationId="{7B7DC643-819F-0E26-0AB4-B1E6C173B8D4}"/>
          </ac:spMkLst>
        </pc:spChg>
        <pc:spChg chg="mod">
          <ac:chgData name="K Baker (Darran Park Primary School)" userId="S::bakerk34@hwbcymru.net::f248e014-0013-4ae5-bca9-d8bbcefc8d7f" providerId="AD" clId="Web-{EDB03B15-1594-BEE3-2978-9DDF7E5EC996}" dt="2024-01-11T15:44:37.698" v="151" actId="1076"/>
          <ac:spMkLst>
            <pc:docMk/>
            <pc:sldMk cId="3736588876" sldId="257"/>
            <ac:spMk id="3" creationId="{6BF6CE5D-43D8-A10E-67FA-8D5DD0B4D217}"/>
          </ac:spMkLst>
        </pc:spChg>
        <pc:spChg chg="mod">
          <ac:chgData name="K Baker (Darran Park Primary School)" userId="S::bakerk34@hwbcymru.net::f248e014-0013-4ae5-bca9-d8bbcefc8d7f" providerId="AD" clId="Web-{EDB03B15-1594-BEE3-2978-9DDF7E5EC996}" dt="2024-01-11T12:32:15.514" v="12" actId="20577"/>
          <ac:spMkLst>
            <pc:docMk/>
            <pc:sldMk cId="3736588876" sldId="257"/>
            <ac:spMk id="4" creationId="{1E467FD1-3C08-92BB-A3CC-DA7CD057F0F2}"/>
          </ac:spMkLst>
        </pc:spChg>
      </pc:sldChg>
      <pc:sldChg chg="del">
        <pc:chgData name="K Baker (Darran Park Primary School)" userId="S::bakerk34@hwbcymru.net::f248e014-0013-4ae5-bca9-d8bbcefc8d7f" providerId="AD" clId="Web-{EDB03B15-1594-BEE3-2978-9DDF7E5EC996}" dt="2024-01-11T15:44:46.667" v="153"/>
        <pc:sldMkLst>
          <pc:docMk/>
          <pc:sldMk cId="26831278" sldId="258"/>
        </pc:sldMkLst>
      </pc:sldChg>
      <pc:sldChg chg="delSp modSp add replId">
        <pc:chgData name="K Baker (Darran Park Primary School)" userId="S::bakerk34@hwbcymru.net::f248e014-0013-4ae5-bca9-d8bbcefc8d7f" providerId="AD" clId="Web-{EDB03B15-1594-BEE3-2978-9DDF7E5EC996}" dt="2024-01-11T15:49:12.924" v="303"/>
        <pc:sldMkLst>
          <pc:docMk/>
          <pc:sldMk cId="4254008348" sldId="258"/>
        </pc:sldMkLst>
        <pc:spChg chg="mod">
          <ac:chgData name="K Baker (Darran Park Primary School)" userId="S::bakerk34@hwbcymru.net::f248e014-0013-4ae5-bca9-d8bbcefc8d7f" providerId="AD" clId="Web-{EDB03B15-1594-BEE3-2978-9DDF7E5EC996}" dt="2024-01-11T15:47:40.547" v="278" actId="1076"/>
          <ac:spMkLst>
            <pc:docMk/>
            <pc:sldMk cId="4254008348" sldId="258"/>
            <ac:spMk id="2" creationId="{24DC4AC5-F81A-CA2E-2008-3C279A8EECB8}"/>
          </ac:spMkLst>
        </pc:spChg>
        <pc:spChg chg="mod">
          <ac:chgData name="K Baker (Darran Park Primary School)" userId="S::bakerk34@hwbcymru.net::f248e014-0013-4ae5-bca9-d8bbcefc8d7f" providerId="AD" clId="Web-{EDB03B15-1594-BEE3-2978-9DDF7E5EC996}" dt="2024-01-11T15:49:06.924" v="302" actId="1076"/>
          <ac:spMkLst>
            <pc:docMk/>
            <pc:sldMk cId="4254008348" sldId="258"/>
            <ac:spMk id="3" creationId="{98B018D0-31EB-20B1-B4C9-5DB0FB9C2B4E}"/>
          </ac:spMkLst>
        </pc:spChg>
        <pc:spChg chg="del">
          <ac:chgData name="K Baker (Darran Park Primary School)" userId="S::bakerk34@hwbcymru.net::f248e014-0013-4ae5-bca9-d8bbcefc8d7f" providerId="AD" clId="Web-{EDB03B15-1594-BEE3-2978-9DDF7E5EC996}" dt="2024-01-11T15:49:12.924" v="303"/>
          <ac:spMkLst>
            <pc:docMk/>
            <pc:sldMk cId="4254008348" sldId="258"/>
            <ac:spMk id="4" creationId="{A69D7F3F-3C14-14C1-6817-42DD4F657904}"/>
          </ac:spMkLst>
        </pc:spChg>
      </pc:sldChg>
      <pc:sldChg chg="delSp modSp add replId">
        <pc:chgData name="K Baker (Darran Park Primary School)" userId="S::bakerk34@hwbcymru.net::f248e014-0013-4ae5-bca9-d8bbcefc8d7f" providerId="AD" clId="Web-{EDB03B15-1594-BEE3-2978-9DDF7E5EC996}" dt="2024-01-11T16:20:52.434" v="411"/>
        <pc:sldMkLst>
          <pc:docMk/>
          <pc:sldMk cId="947104575" sldId="259"/>
        </pc:sldMkLst>
        <pc:spChg chg="mod">
          <ac:chgData name="K Baker (Darran Park Primary School)" userId="S::bakerk34@hwbcymru.net::f248e014-0013-4ae5-bca9-d8bbcefc8d7f" providerId="AD" clId="Web-{EDB03B15-1594-BEE3-2978-9DDF7E5EC996}" dt="2024-01-11T16:04:57.728" v="408" actId="20577"/>
          <ac:spMkLst>
            <pc:docMk/>
            <pc:sldMk cId="947104575" sldId="259"/>
            <ac:spMk id="2" creationId="{E388FBCA-9173-7794-A78B-4A2851244075}"/>
          </ac:spMkLst>
        </pc:spChg>
        <pc:spChg chg="del mod">
          <ac:chgData name="K Baker (Darran Park Primary School)" userId="S::bakerk34@hwbcymru.net::f248e014-0013-4ae5-bca9-d8bbcefc8d7f" providerId="AD" clId="Web-{EDB03B15-1594-BEE3-2978-9DDF7E5EC996}" dt="2024-01-11T16:20:52.434" v="411"/>
          <ac:spMkLst>
            <pc:docMk/>
            <pc:sldMk cId="947104575" sldId="259"/>
            <ac:spMk id="3" creationId="{EBD14873-24E0-44FC-2F37-EF0CCEFDAF45}"/>
          </ac:spMkLst>
        </pc:spChg>
      </pc:sldChg>
      <pc:sldChg chg="del">
        <pc:chgData name="K Baker (Darran Park Primary School)" userId="S::bakerk34@hwbcymru.net::f248e014-0013-4ae5-bca9-d8bbcefc8d7f" providerId="AD" clId="Web-{EDB03B15-1594-BEE3-2978-9DDF7E5EC996}" dt="2024-01-11T15:44:45.808" v="152"/>
        <pc:sldMkLst>
          <pc:docMk/>
          <pc:sldMk cId="1220052777" sldId="259"/>
        </pc:sldMkLst>
      </pc:sldChg>
    </pc:docChg>
  </pc:docChgLst>
  <pc:docChgLst>
    <pc:chgData name="K Baker (Darran Park Primary School)" userId="S::bakerk34@hwbcymru.net::f248e014-0013-4ae5-bca9-d8bbcefc8d7f" providerId="AD" clId="Web-{2A77388D-E846-FB15-DD9D-9EBE53D2EC15}"/>
    <pc:docChg chg="modSld">
      <pc:chgData name="K Baker (Darran Park Primary School)" userId="S::bakerk34@hwbcymru.net::f248e014-0013-4ae5-bca9-d8bbcefc8d7f" providerId="AD" clId="Web-{2A77388D-E846-FB15-DD9D-9EBE53D2EC15}" dt="2024-01-12T14:47:12.765" v="33" actId="20577"/>
      <pc:docMkLst>
        <pc:docMk/>
      </pc:docMkLst>
      <pc:sldChg chg="modSp">
        <pc:chgData name="K Baker (Darran Park Primary School)" userId="S::bakerk34@hwbcymru.net::f248e014-0013-4ae5-bca9-d8bbcefc8d7f" providerId="AD" clId="Web-{2A77388D-E846-FB15-DD9D-9EBE53D2EC15}" dt="2024-01-12T14:45:21.903" v="16" actId="20577"/>
        <pc:sldMkLst>
          <pc:docMk/>
          <pc:sldMk cId="3736588876" sldId="257"/>
        </pc:sldMkLst>
        <pc:spChg chg="mod">
          <ac:chgData name="K Baker (Darran Park Primary School)" userId="S::bakerk34@hwbcymru.net::f248e014-0013-4ae5-bca9-d8bbcefc8d7f" providerId="AD" clId="Web-{2A77388D-E846-FB15-DD9D-9EBE53D2EC15}" dt="2024-01-12T14:45:21.903" v="16" actId="20577"/>
          <ac:spMkLst>
            <pc:docMk/>
            <pc:sldMk cId="3736588876" sldId="257"/>
            <ac:spMk id="2" creationId="{7B7DC643-819F-0E26-0AB4-B1E6C173B8D4}"/>
          </ac:spMkLst>
        </pc:spChg>
      </pc:sldChg>
      <pc:sldChg chg="modSp">
        <pc:chgData name="K Baker (Darran Park Primary School)" userId="S::bakerk34@hwbcymru.net::f248e014-0013-4ae5-bca9-d8bbcefc8d7f" providerId="AD" clId="Web-{2A77388D-E846-FB15-DD9D-9EBE53D2EC15}" dt="2024-01-12T14:46:01.982" v="22" actId="20577"/>
        <pc:sldMkLst>
          <pc:docMk/>
          <pc:sldMk cId="4254008348" sldId="258"/>
        </pc:sldMkLst>
        <pc:spChg chg="mod">
          <ac:chgData name="K Baker (Darran Park Primary School)" userId="S::bakerk34@hwbcymru.net::f248e014-0013-4ae5-bca9-d8bbcefc8d7f" providerId="AD" clId="Web-{2A77388D-E846-FB15-DD9D-9EBE53D2EC15}" dt="2024-01-12T14:46:01.982" v="22" actId="20577"/>
          <ac:spMkLst>
            <pc:docMk/>
            <pc:sldMk cId="4254008348" sldId="258"/>
            <ac:spMk id="2" creationId="{24DC4AC5-F81A-CA2E-2008-3C279A8EECB8}"/>
          </ac:spMkLst>
        </pc:spChg>
        <pc:spChg chg="mod">
          <ac:chgData name="K Baker (Darran Park Primary School)" userId="S::bakerk34@hwbcymru.net::f248e014-0013-4ae5-bca9-d8bbcefc8d7f" providerId="AD" clId="Web-{2A77388D-E846-FB15-DD9D-9EBE53D2EC15}" dt="2024-01-12T14:42:59.557" v="0" actId="1076"/>
          <ac:spMkLst>
            <pc:docMk/>
            <pc:sldMk cId="4254008348" sldId="258"/>
            <ac:spMk id="3" creationId="{98B018D0-31EB-20B1-B4C9-5DB0FB9C2B4E}"/>
          </ac:spMkLst>
        </pc:spChg>
      </pc:sldChg>
      <pc:sldChg chg="addSp modSp">
        <pc:chgData name="K Baker (Darran Park Primary School)" userId="S::bakerk34@hwbcymru.net::f248e014-0013-4ae5-bca9-d8bbcefc8d7f" providerId="AD" clId="Web-{2A77388D-E846-FB15-DD9D-9EBE53D2EC15}" dt="2024-01-12T14:47:12.765" v="33" actId="20577"/>
        <pc:sldMkLst>
          <pc:docMk/>
          <pc:sldMk cId="947104575" sldId="259"/>
        </pc:sldMkLst>
        <pc:spChg chg="mod">
          <ac:chgData name="K Baker (Darran Park Primary School)" userId="S::bakerk34@hwbcymru.net::f248e014-0013-4ae5-bca9-d8bbcefc8d7f" providerId="AD" clId="Web-{2A77388D-E846-FB15-DD9D-9EBE53D2EC15}" dt="2024-01-12T14:46:44.530" v="24" actId="20577"/>
          <ac:spMkLst>
            <pc:docMk/>
            <pc:sldMk cId="947104575" sldId="259"/>
            <ac:spMk id="2" creationId="{E388FBCA-9173-7794-A78B-4A2851244075}"/>
          </ac:spMkLst>
        </pc:spChg>
        <pc:spChg chg="add mod">
          <ac:chgData name="K Baker (Darran Park Primary School)" userId="S::bakerk34@hwbcymru.net::f248e014-0013-4ae5-bca9-d8bbcefc8d7f" providerId="AD" clId="Web-{2A77388D-E846-FB15-DD9D-9EBE53D2EC15}" dt="2024-01-12T14:47:12.765" v="33" actId="20577"/>
          <ac:spMkLst>
            <pc:docMk/>
            <pc:sldMk cId="947104575" sldId="259"/>
            <ac:spMk id="4" creationId="{99681FD1-7FB7-D7AD-9DB5-22287CFA956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021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53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369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508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788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79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41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65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876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460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52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A8DB9CD9-59B1-4D73-BC4C-98796A48EF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74A6A9-41FF-4E33-AFA8-F9F81436A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21D730E-1F97-4071-B143-B05E6D259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B3849C6A-9EE5-4604-8EAE-DD4796B79D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8677BE-069B-4A4D-8732-E26B6EF567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9A575B-DD07-4388-963B-0AF3FDDCF3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55285E4-21EB-4EC1-AB8E-36E881E899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A0C77B5-3FAA-4D4F-9555-89D751608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F0C96D1-A8B7-4C8E-9997-D823FD1591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A46556D-445B-4CD0-87A0-02A30BD1B1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FE46AB4-2867-BD72-2E97-164C3C1FD3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15729" y="1764407"/>
            <a:ext cx="5760846" cy="2310312"/>
          </a:xfrm>
        </p:spPr>
        <p:txBody>
          <a:bodyPr>
            <a:normAutofit/>
          </a:bodyPr>
          <a:lstStyle/>
          <a:p>
            <a:r>
              <a:rPr lang="en-GB" sz="5200" dirty="0">
                <a:solidFill>
                  <a:schemeClr val="tx2"/>
                </a:solidFill>
                <a:ea typeface="Calibri Light"/>
                <a:cs typeface="Calibri Light"/>
              </a:rPr>
              <a:t>Year 5 and 6</a:t>
            </a:r>
            <a:br>
              <a:rPr lang="en-GB" sz="5200" dirty="0">
                <a:solidFill>
                  <a:schemeClr val="tx2"/>
                </a:solidFill>
                <a:ea typeface="Calibri Light"/>
                <a:cs typeface="Calibri Light"/>
              </a:rPr>
            </a:br>
            <a:r>
              <a:rPr lang="en-GB" sz="5200" dirty="0">
                <a:solidFill>
                  <a:schemeClr val="tx2"/>
                </a:solidFill>
                <a:ea typeface="Calibri Light"/>
                <a:cs typeface="Calibri Light"/>
              </a:rPr>
              <a:t>Urdd Poetry Recital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00C12B-9E9B-39AF-E6AB-6177E5B41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15729" y="4165152"/>
            <a:ext cx="5760846" cy="68207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>
                <a:solidFill>
                  <a:schemeClr val="tx2"/>
                </a:solidFill>
                <a:ea typeface="Calibri"/>
                <a:cs typeface="Calibri"/>
              </a:rPr>
              <a:t>2024</a:t>
            </a:r>
            <a:endParaRPr lang="en-GB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53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7DC643-819F-0E26-0AB4-B1E6C173B8D4}"/>
              </a:ext>
            </a:extLst>
          </p:cNvPr>
          <p:cNvSpPr txBox="1"/>
          <p:nvPr/>
        </p:nvSpPr>
        <p:spPr>
          <a:xfrm>
            <a:off x="-6736" y="1155292"/>
            <a:ext cx="6594406" cy="45530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latin typeface="Comic Sans MS"/>
                <a:ea typeface="Calibri"/>
                <a:cs typeface="Calibri"/>
              </a:rPr>
              <a:t>O! Dw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i'n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hoffi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mynd</a:t>
            </a:r>
            <a:r>
              <a:rPr lang="en-GB" sz="3200" dirty="0">
                <a:latin typeface="Comic Sans MS"/>
                <a:ea typeface="Calibri"/>
                <a:cs typeface="Calibri"/>
              </a:rPr>
              <a:t> 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i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siopa</a:t>
            </a:r>
          </a:p>
          <a:p>
            <a:pPr algn="ctr"/>
            <a:r>
              <a:rPr lang="en-GB" sz="3200" dirty="0">
                <a:latin typeface="Comic Sans MS"/>
                <a:ea typeface="Calibri"/>
                <a:cs typeface="Calibri"/>
              </a:rPr>
              <a:t>Gyda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ffrindiau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yn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yr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haf</a:t>
            </a:r>
            <a:r>
              <a:rPr lang="en-GB" sz="3200" dirty="0">
                <a:latin typeface="Comic Sans MS"/>
                <a:ea typeface="Calibri"/>
                <a:cs typeface="Calibri"/>
              </a:rPr>
              <a:t>.</a:t>
            </a:r>
          </a:p>
          <a:p>
            <a:pPr algn="ctr"/>
            <a:r>
              <a:rPr lang="en-GB" sz="3200" dirty="0">
                <a:latin typeface="Comic Sans MS"/>
                <a:ea typeface="Calibri"/>
                <a:cs typeface="Calibri"/>
              </a:rPr>
              <a:t>Prynu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siorts</a:t>
            </a:r>
            <a:r>
              <a:rPr lang="en-GB" sz="3200" dirty="0">
                <a:latin typeface="Comic Sans MS"/>
                <a:ea typeface="Calibri"/>
                <a:cs typeface="Calibri"/>
              </a:rPr>
              <a:t>,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crys</a:t>
            </a:r>
            <a:r>
              <a:rPr lang="en-GB" sz="3200" dirty="0">
                <a:latin typeface="Comic Sans MS"/>
                <a:ea typeface="Calibri"/>
                <a:cs typeface="Calibri"/>
              </a:rPr>
              <a:t>-T a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sbectol</a:t>
            </a:r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200" dirty="0">
                <a:latin typeface="Comic Sans MS"/>
                <a:ea typeface="Calibri"/>
                <a:cs typeface="Calibri"/>
              </a:rPr>
              <a:t>Gan </a:t>
            </a:r>
            <a:r>
              <a:rPr lang="en-GB" sz="3200" err="1">
                <a:latin typeface="Comic Sans MS"/>
                <a:ea typeface="Calibri"/>
                <a:cs typeface="Calibri"/>
              </a:rPr>
              <a:t>obeithio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bydd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hi'n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err="1">
                <a:latin typeface="Comic Sans MS"/>
                <a:ea typeface="Calibri"/>
                <a:cs typeface="Calibri"/>
              </a:rPr>
              <a:t>braf</a:t>
            </a:r>
            <a:r>
              <a:rPr lang="en-GB" sz="3200" dirty="0">
                <a:latin typeface="Comic Sans MS"/>
                <a:ea typeface="Calibri"/>
                <a:cs typeface="Calibri"/>
              </a:rPr>
              <a:t>.</a:t>
            </a:r>
          </a:p>
          <a:p>
            <a:pPr algn="ctr"/>
            <a:endParaRPr lang="en-GB" sz="3200" dirty="0">
              <a:latin typeface="Comic Sans MS"/>
              <a:ea typeface="Calibri"/>
              <a:cs typeface="Calibri"/>
            </a:endParaRPr>
          </a:p>
          <a:p>
            <a:pPr algn="ctr"/>
            <a:r>
              <a:rPr lang="en-GB" sz="3200" dirty="0" err="1">
                <a:latin typeface="Comic Sans MS"/>
                <a:ea typeface="Calibri"/>
                <a:cs typeface="Calibri"/>
              </a:rPr>
              <a:t>Sbïo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yn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y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siop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chwaraeon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-</a:t>
            </a:r>
          </a:p>
          <a:p>
            <a:pPr algn="ctr"/>
            <a:r>
              <a:rPr lang="en-GB" sz="3200" dirty="0">
                <a:latin typeface="Comic Sans MS"/>
                <a:ea typeface="Calibri"/>
                <a:cs typeface="Calibri"/>
              </a:rPr>
              <a:t>Mae '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na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sêl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ar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ddillad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nawr</a:t>
            </a:r>
            <a:r>
              <a:rPr lang="en-GB" sz="3200" dirty="0">
                <a:latin typeface="Comic Sans MS"/>
                <a:ea typeface="Calibri"/>
                <a:cs typeface="Calibri"/>
              </a:rPr>
              <a:t>.</a:t>
            </a:r>
          </a:p>
          <a:p>
            <a:pPr algn="ctr"/>
            <a:r>
              <a:rPr lang="en-GB" sz="3200" dirty="0" err="1">
                <a:latin typeface="Comic Sans MS"/>
                <a:ea typeface="Calibri"/>
                <a:cs typeface="Calibri"/>
              </a:rPr>
              <a:t>Trïo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crys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pêl-droed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a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threinyrs</a:t>
            </a:r>
            <a:r>
              <a:rPr lang="en-GB" sz="3200" dirty="0">
                <a:latin typeface="Comic Sans MS"/>
                <a:ea typeface="Calibri"/>
                <a:cs typeface="Calibri"/>
              </a:rPr>
              <a:t>,</a:t>
            </a:r>
          </a:p>
          <a:p>
            <a:pPr algn="ctr"/>
            <a:r>
              <a:rPr lang="en-GB" sz="3200" dirty="0" err="1">
                <a:latin typeface="Comic Sans MS"/>
                <a:ea typeface="Calibri"/>
                <a:cs typeface="Calibri"/>
              </a:rPr>
              <a:t>Ond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mae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popeth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yn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rhy</a:t>
            </a:r>
            <a:r>
              <a:rPr lang="en-GB" sz="3200" dirty="0">
                <a:latin typeface="Comic Sans MS"/>
                <a:ea typeface="Calibri"/>
                <a:cs typeface="Calibri"/>
              </a:rPr>
              <a:t> </a:t>
            </a:r>
            <a:r>
              <a:rPr lang="en-GB" sz="3200" dirty="0" err="1">
                <a:latin typeface="Comic Sans MS"/>
                <a:ea typeface="Calibri"/>
                <a:cs typeface="Calibri"/>
              </a:rPr>
              <a:t>fawr</a:t>
            </a:r>
            <a:r>
              <a:rPr lang="en-GB" sz="3200" dirty="0">
                <a:latin typeface="Comic Sans MS"/>
                <a:ea typeface="Calibri"/>
                <a:cs typeface="Calibri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F6CE5D-43D8-A10E-67FA-8D5DD0B4D217}"/>
              </a:ext>
            </a:extLst>
          </p:cNvPr>
          <p:cNvSpPr txBox="1"/>
          <p:nvPr/>
        </p:nvSpPr>
        <p:spPr>
          <a:xfrm>
            <a:off x="6194847" y="1452031"/>
            <a:ext cx="5996975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Oh! I like to go shopping </a:t>
            </a:r>
            <a:endParaRPr lang="en-GB" sz="2800" i="1">
              <a:latin typeface="Comic Sans MS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With friends in the summer. Buy shorts, T-shirt and glasses Hoping it will be nice. </a:t>
            </a:r>
          </a:p>
          <a:p>
            <a:pPr algn="ctr"/>
            <a:endParaRPr lang="en-GB" sz="2800" i="1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Spying in the sports shop- There is a seal on clothes now. Trying on a football shirt and trainers,</a:t>
            </a: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But everything is too big!</a:t>
            </a:r>
            <a:endParaRPr lang="en-GB" sz="2800" i="1">
              <a:latin typeface="Comic Sans MS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67FD1-3C08-92BB-A3CC-DA7CD057F0F2}"/>
              </a:ext>
            </a:extLst>
          </p:cNvPr>
          <p:cNvSpPr txBox="1"/>
          <p:nvPr/>
        </p:nvSpPr>
        <p:spPr>
          <a:xfrm>
            <a:off x="3619552" y="2859"/>
            <a:ext cx="494675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5400" dirty="0" err="1">
                <a:latin typeface="Comic Sans MS"/>
                <a:cs typeface="Calibri"/>
              </a:rPr>
              <a:t>Siopa</a:t>
            </a:r>
            <a:endParaRPr lang="en-US" dirty="0" err="1">
              <a:latin typeface="Calibri" panose="020F0502020204030204"/>
              <a:cs typeface="Calibri"/>
            </a:endParaRPr>
          </a:p>
        </p:txBody>
      </p:sp>
      <p:pic>
        <p:nvPicPr>
          <p:cNvPr id="5" name="Siopa 1 - O dwi'n hoffi mynd I siopa...">
            <a:hlinkClick r:id="" action="ppaction://media"/>
            <a:extLst>
              <a:ext uri="{FF2B5EF4-FFF2-40B4-BE49-F238E27FC236}">
                <a16:creationId xmlns:a16="http://schemas.microsoft.com/office/drawing/2014/main" id="{0A957CDF-4674-6426-F82B-69B46C094B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1743" y="5924969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8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A5FDB1-5B2E-7252-4851-88E7D9AD0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C4AC5-F81A-CA2E-2008-3C279A8EECB8}"/>
              </a:ext>
            </a:extLst>
          </p:cNvPr>
          <p:cNvSpPr txBox="1"/>
          <p:nvPr/>
        </p:nvSpPr>
        <p:spPr>
          <a:xfrm>
            <a:off x="-6735" y="1457217"/>
            <a:ext cx="693946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>
                <a:latin typeface="Comic Sans MS"/>
                <a:cs typeface="Calibri"/>
              </a:rPr>
              <a:t>Ac </a:t>
            </a:r>
            <a:r>
              <a:rPr lang="en-GB" sz="3200" dirty="0" err="1">
                <a:latin typeface="Comic Sans MS"/>
                <a:cs typeface="Calibri"/>
              </a:rPr>
              <a:t>i</a:t>
            </a:r>
            <a:r>
              <a:rPr lang="en-GB" sz="3200" dirty="0">
                <a:latin typeface="Comic Sans MS"/>
                <a:cs typeface="Calibri"/>
              </a:rPr>
              <a:t> 'Primark' awn </a:t>
            </a:r>
            <a:r>
              <a:rPr lang="en-GB" sz="3200" dirty="0" err="1">
                <a:latin typeface="Comic Sans MS"/>
                <a:cs typeface="Calibri"/>
              </a:rPr>
              <a:t>ni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nesa</a:t>
            </a:r>
            <a:r>
              <a:rPr lang="en-GB" sz="3200" dirty="0">
                <a:latin typeface="Comic Sans MS"/>
                <a:cs typeface="Calibri"/>
              </a:rPr>
              <a:t>',</a:t>
            </a:r>
            <a:endParaRPr lang="en-US" dirty="0">
              <a:latin typeface="Calibri" panose="020F0502020204030204"/>
              <a:cs typeface="Calibri"/>
            </a:endParaRPr>
          </a:p>
          <a:p>
            <a:pPr algn="ctr"/>
            <a:r>
              <a:rPr lang="en-GB" sz="3200" dirty="0" err="1">
                <a:latin typeface="Comic Sans MS"/>
                <a:cs typeface="Calibri"/>
              </a:rPr>
              <a:t>Yno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mae</a:t>
            </a:r>
            <a:r>
              <a:rPr lang="en-GB" sz="3200" dirty="0">
                <a:latin typeface="Comic Sans MS"/>
                <a:cs typeface="Calibri"/>
              </a:rPr>
              <a:t> '</a:t>
            </a:r>
            <a:r>
              <a:rPr lang="en-GB" sz="3200" dirty="0" err="1">
                <a:latin typeface="Comic Sans MS"/>
                <a:cs typeface="Calibri"/>
              </a:rPr>
              <a:t>na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ddillad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rhad</a:t>
            </a:r>
            <a:r>
              <a:rPr lang="en-GB" sz="3200" dirty="0">
                <a:latin typeface="Comic Sans MS"/>
                <a:cs typeface="Calibri"/>
              </a:rPr>
              <a:t>.</a:t>
            </a:r>
          </a:p>
          <a:p>
            <a:pPr algn="ctr"/>
            <a:r>
              <a:rPr lang="en-GB" sz="3200" dirty="0">
                <a:latin typeface="Comic Sans MS"/>
                <a:cs typeface="Calibri"/>
              </a:rPr>
              <a:t>Prynu </a:t>
            </a:r>
            <a:r>
              <a:rPr lang="en-GB" sz="3200" dirty="0" err="1">
                <a:latin typeface="Comic Sans MS"/>
                <a:cs typeface="Calibri"/>
              </a:rPr>
              <a:t>sgert</a:t>
            </a:r>
            <a:r>
              <a:rPr lang="en-GB" sz="3200" dirty="0">
                <a:latin typeface="Comic Sans MS"/>
                <a:cs typeface="Calibri"/>
              </a:rPr>
              <a:t> a </a:t>
            </a:r>
            <a:r>
              <a:rPr lang="en-GB" sz="3200" dirty="0" err="1">
                <a:latin typeface="Comic Sans MS"/>
                <a:cs typeface="Calibri"/>
              </a:rPr>
              <a:t>ffrog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amryliw</a:t>
            </a:r>
            <a:r>
              <a:rPr lang="en-GB" sz="3200" dirty="0">
                <a:latin typeface="Comic Sans MS"/>
                <a:cs typeface="Calibri"/>
              </a:rPr>
              <a:t>,</a:t>
            </a:r>
          </a:p>
          <a:p>
            <a:pPr algn="ctr"/>
            <a:r>
              <a:rPr lang="en-GB" sz="3200" dirty="0">
                <a:latin typeface="Comic Sans MS"/>
                <a:cs typeface="Calibri"/>
              </a:rPr>
              <a:t>Dewis </a:t>
            </a:r>
            <a:r>
              <a:rPr lang="en-GB" sz="3200" dirty="0" err="1">
                <a:latin typeface="Comic Sans MS"/>
                <a:cs typeface="Calibri"/>
              </a:rPr>
              <a:t>siwmper</a:t>
            </a:r>
            <a:r>
              <a:rPr lang="en-GB" sz="3200" dirty="0">
                <a:latin typeface="Comic Sans MS"/>
                <a:cs typeface="Calibri"/>
              </a:rPr>
              <a:t> </a:t>
            </a:r>
            <a:r>
              <a:rPr lang="en-GB" sz="3200" dirty="0" err="1">
                <a:latin typeface="Comic Sans MS"/>
                <a:cs typeface="Calibri"/>
              </a:rPr>
              <a:t>i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fy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nhad</a:t>
            </a:r>
            <a:r>
              <a:rPr lang="en-GB" sz="3200" dirty="0">
                <a:latin typeface="Comic Sans MS"/>
                <a:cs typeface="Calibri"/>
              </a:rPr>
              <a:t>.</a:t>
            </a:r>
          </a:p>
          <a:p>
            <a:pPr algn="ctr"/>
            <a:endParaRPr lang="en-GB" sz="3200" dirty="0">
              <a:latin typeface="Comic Sans MS"/>
              <a:cs typeface="Calibri"/>
            </a:endParaRPr>
          </a:p>
          <a:p>
            <a:pPr algn="ctr"/>
            <a:r>
              <a:rPr lang="en-GB" sz="3200" dirty="0">
                <a:latin typeface="Comic Sans MS"/>
                <a:cs typeface="Calibri"/>
              </a:rPr>
              <a:t>I </a:t>
            </a:r>
            <a:r>
              <a:rPr lang="en-GB" sz="3200" dirty="0" err="1">
                <a:latin typeface="Comic Sans MS"/>
                <a:cs typeface="Calibri"/>
              </a:rPr>
              <a:t>lawr</a:t>
            </a:r>
            <a:r>
              <a:rPr lang="en-GB" sz="3200" dirty="0">
                <a:latin typeface="Comic Sans MS"/>
                <a:cs typeface="Calibri"/>
              </a:rPr>
              <a:t> y </a:t>
            </a:r>
            <a:r>
              <a:rPr lang="en-GB" sz="3200" dirty="0" err="1">
                <a:latin typeface="Comic Sans MS"/>
                <a:cs typeface="Calibri"/>
              </a:rPr>
              <a:t>stryd</a:t>
            </a:r>
            <a:r>
              <a:rPr lang="en-GB" sz="3200" dirty="0">
                <a:latin typeface="Comic Sans MS"/>
                <a:cs typeface="Calibri"/>
              </a:rPr>
              <a:t> a </a:t>
            </a:r>
            <a:r>
              <a:rPr lang="en-GB" sz="3200" dirty="0" err="1">
                <a:latin typeface="Comic Sans MS"/>
                <a:cs typeface="Calibri"/>
              </a:rPr>
              <a:t>heibio</a:t>
            </a:r>
            <a:r>
              <a:rPr lang="en-GB" sz="3200" dirty="0">
                <a:latin typeface="Comic Sans MS"/>
                <a:cs typeface="Calibri"/>
              </a:rPr>
              <a:t> 'New Look'</a:t>
            </a:r>
          </a:p>
          <a:p>
            <a:pPr algn="ctr"/>
            <a:r>
              <a:rPr lang="en-GB" sz="3200" dirty="0" err="1">
                <a:latin typeface="Comic Sans MS"/>
                <a:cs typeface="Calibri"/>
              </a:rPr>
              <a:t>Pasio'r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siopau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ar</a:t>
            </a:r>
            <a:r>
              <a:rPr lang="en-GB" sz="3200" dirty="0">
                <a:latin typeface="Comic Sans MS"/>
                <a:cs typeface="Calibri"/>
              </a:rPr>
              <a:t> y </a:t>
            </a:r>
            <a:r>
              <a:rPr lang="en-GB" sz="3200" dirty="0" err="1">
                <a:latin typeface="Comic Sans MS"/>
                <a:cs typeface="Calibri"/>
              </a:rPr>
              <a:t>stryd</a:t>
            </a:r>
            <a:r>
              <a:rPr lang="en-GB" sz="3200" dirty="0">
                <a:latin typeface="Comic Sans MS"/>
                <a:cs typeface="Calibri"/>
              </a:rPr>
              <a:t>,</a:t>
            </a:r>
          </a:p>
          <a:p>
            <a:pPr algn="ctr"/>
            <a:r>
              <a:rPr lang="en-GB" sz="3200" dirty="0" err="1">
                <a:latin typeface="Comic Sans MS"/>
                <a:cs typeface="Calibri"/>
              </a:rPr>
              <a:t>Mewn</a:t>
            </a:r>
            <a:r>
              <a:rPr lang="en-GB" sz="3200" dirty="0">
                <a:latin typeface="Comic Sans MS"/>
                <a:cs typeface="Calibri"/>
              </a:rPr>
              <a:t> </a:t>
            </a:r>
            <a:r>
              <a:rPr lang="en-GB" sz="3200" dirty="0" err="1">
                <a:latin typeface="Comic Sans MS"/>
                <a:cs typeface="Calibri"/>
              </a:rPr>
              <a:t>i</a:t>
            </a:r>
            <a:r>
              <a:rPr lang="en-GB" sz="3200" dirty="0">
                <a:latin typeface="Comic Sans MS"/>
                <a:cs typeface="Calibri"/>
              </a:rPr>
              <a:t> 'Next' </a:t>
            </a:r>
            <a:r>
              <a:rPr lang="en-GB" sz="3200" dirty="0" err="1">
                <a:latin typeface="Comic Sans MS"/>
                <a:cs typeface="Calibri"/>
              </a:rPr>
              <a:t>yr</a:t>
            </a:r>
            <a:r>
              <a:rPr lang="en-GB" sz="3200" dirty="0">
                <a:latin typeface="Comic Sans MS"/>
                <a:cs typeface="Calibri"/>
              </a:rPr>
              <a:t> awn </a:t>
            </a:r>
            <a:r>
              <a:rPr lang="en-GB" sz="3200" dirty="0" err="1">
                <a:latin typeface="Comic Sans MS"/>
                <a:cs typeface="Calibri"/>
              </a:rPr>
              <a:t>ni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nesaf</a:t>
            </a:r>
            <a:r>
              <a:rPr lang="en-GB" sz="3200" dirty="0">
                <a:latin typeface="Comic Sans MS"/>
                <a:cs typeface="Calibri"/>
              </a:rPr>
              <a:t>-</a:t>
            </a:r>
          </a:p>
          <a:p>
            <a:pPr algn="ctr"/>
            <a:r>
              <a:rPr lang="en-GB" sz="3200" dirty="0">
                <a:latin typeface="Comic Sans MS"/>
                <a:cs typeface="Calibri"/>
              </a:rPr>
              <a:t>O... w... </a:t>
            </a:r>
            <a:r>
              <a:rPr lang="en-GB" sz="3200" dirty="0" err="1">
                <a:latin typeface="Comic Sans MS"/>
                <a:cs typeface="Calibri"/>
              </a:rPr>
              <a:t>mae'r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dillad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yn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rhy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ddrud</a:t>
            </a:r>
            <a:r>
              <a:rPr lang="en-GB" sz="3200" dirty="0">
                <a:latin typeface="Comic Sans MS"/>
                <a:cs typeface="Calibri"/>
              </a:rPr>
              <a:t>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B018D0-31EB-20B1-B4C9-5DB0FB9C2B4E}"/>
              </a:ext>
            </a:extLst>
          </p:cNvPr>
          <p:cNvSpPr txBox="1"/>
          <p:nvPr/>
        </p:nvSpPr>
        <p:spPr>
          <a:xfrm>
            <a:off x="6597413" y="1193238"/>
            <a:ext cx="5752560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And to 'Primark' we go next, There are cheap clothes.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Buy a </a:t>
            </a:r>
            <a:r>
              <a:rPr lang="en-GB" sz="2800" i="1" dirty="0" err="1">
                <a:latin typeface="Comic Sans MS"/>
                <a:ea typeface="+mn-lt"/>
                <a:cs typeface="+mn-lt"/>
              </a:rPr>
              <a:t>multicolored</a:t>
            </a:r>
            <a:r>
              <a:rPr lang="en-GB" sz="2800" i="1" dirty="0">
                <a:latin typeface="Comic Sans MS"/>
                <a:ea typeface="+mn-lt"/>
                <a:cs typeface="+mn-lt"/>
              </a:rPr>
              <a:t> skirt and dress, Choosing a sweater for my father.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pPr algn="ctr"/>
            <a:endParaRPr lang="en-GB" sz="2800" i="1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Down the</a:t>
            </a:r>
            <a:r>
              <a:rPr lang="en-GB" sz="2800" i="1" dirty="0">
                <a:latin typeface="Comic Sans MS"/>
                <a:cs typeface="Calibri"/>
              </a:rPr>
              <a:t> </a:t>
            </a:r>
            <a:r>
              <a:rPr lang="en-GB" sz="2800" i="1" dirty="0">
                <a:latin typeface="Comic Sans MS"/>
                <a:ea typeface="+mn-lt"/>
                <a:cs typeface="+mn-lt"/>
              </a:rPr>
              <a:t>street and past 'New Look' </a:t>
            </a:r>
            <a:endParaRPr lang="en-US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Passing the shops on the street,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In </a:t>
            </a:r>
            <a:r>
              <a:rPr lang="en-GB" sz="2800" i="1" dirty="0" err="1">
                <a:latin typeface="Comic Sans MS"/>
                <a:ea typeface="+mn-lt"/>
                <a:cs typeface="+mn-lt"/>
              </a:rPr>
              <a:t>to'Next</a:t>
            </a:r>
            <a:r>
              <a:rPr lang="en-GB" sz="2800" i="1" dirty="0">
                <a:latin typeface="Comic Sans MS"/>
                <a:ea typeface="+mn-lt"/>
                <a:cs typeface="+mn-lt"/>
              </a:rPr>
              <a:t>' we go next- 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Oh... </a:t>
            </a:r>
            <a:r>
              <a:rPr lang="en-GB" sz="2800" i="1" dirty="0" err="1">
                <a:latin typeface="Comic Sans MS"/>
                <a:ea typeface="+mn-lt"/>
                <a:cs typeface="+mn-lt"/>
              </a:rPr>
              <a:t>oo</a:t>
            </a:r>
            <a:r>
              <a:rPr lang="en-GB" sz="2800" i="1" dirty="0">
                <a:latin typeface="Comic Sans MS"/>
                <a:ea typeface="+mn-lt"/>
                <a:cs typeface="+mn-lt"/>
              </a:rPr>
              <a:t>... the clothes are too expensive! </a:t>
            </a:r>
            <a:endParaRPr lang="en-US">
              <a:cs typeface="Calibri"/>
            </a:endParaRPr>
          </a:p>
        </p:txBody>
      </p:sp>
      <p:pic>
        <p:nvPicPr>
          <p:cNvPr id="4" name="Siopa 2 - Ac I Primark..">
            <a:hlinkClick r:id="" action="ppaction://media"/>
            <a:extLst>
              <a:ext uri="{FF2B5EF4-FFF2-40B4-BE49-F238E27FC236}">
                <a16:creationId xmlns:a16="http://schemas.microsoft.com/office/drawing/2014/main" id="{3E44270A-7C33-0579-E3C0-C6F33026634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77328" y="6083120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0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C7E7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C25109-159C-1166-FFB2-0A1815A51C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88FBCA-9173-7794-A78B-4A2851244075}"/>
              </a:ext>
            </a:extLst>
          </p:cNvPr>
          <p:cNvSpPr txBox="1"/>
          <p:nvPr/>
        </p:nvSpPr>
        <p:spPr>
          <a:xfrm>
            <a:off x="-208018" y="1126538"/>
            <a:ext cx="6939462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200" dirty="0" err="1">
                <a:latin typeface="Comic Sans MS"/>
                <a:cs typeface="Calibri"/>
              </a:rPr>
              <a:t>I'r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siop</a:t>
            </a:r>
            <a:r>
              <a:rPr lang="en-GB" sz="3200" dirty="0">
                <a:latin typeface="Comic Sans MS"/>
                <a:cs typeface="Calibri"/>
              </a:rPr>
              <a:t> '</a:t>
            </a:r>
            <a:r>
              <a:rPr lang="en-GB" sz="3200" dirty="0" err="1">
                <a:latin typeface="Comic Sans MS"/>
                <a:cs typeface="Calibri"/>
              </a:rPr>
              <a:t>sgidiau</a:t>
            </a:r>
            <a:r>
              <a:rPr lang="en-GB" sz="3200" dirty="0">
                <a:latin typeface="Comic Sans MS"/>
                <a:cs typeface="Calibri"/>
              </a:rPr>
              <a:t> awn </a:t>
            </a:r>
            <a:r>
              <a:rPr lang="en-GB" sz="3200" dirty="0" err="1">
                <a:latin typeface="Comic Sans MS"/>
                <a:cs typeface="Calibri"/>
              </a:rPr>
              <a:t>ni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wedyn</a:t>
            </a:r>
            <a:r>
              <a:rPr lang="en-GB" sz="3200" dirty="0">
                <a:latin typeface="Comic Sans MS"/>
                <a:cs typeface="Calibri"/>
              </a:rPr>
              <a:t>-</a:t>
            </a:r>
            <a:endParaRPr lang="en-US" dirty="0">
              <a:latin typeface="Calibri" panose="020F0502020204030204"/>
              <a:cs typeface="Calibri"/>
            </a:endParaRPr>
          </a:p>
          <a:p>
            <a:pPr algn="ctr"/>
            <a:r>
              <a:rPr lang="en-GB" sz="3200" dirty="0" err="1">
                <a:latin typeface="Comic Sans MS"/>
                <a:cs typeface="Calibri"/>
              </a:rPr>
              <a:t>Gweld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sandalau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sgleiniog</a:t>
            </a:r>
            <a:r>
              <a:rPr lang="en-GB" sz="3200" dirty="0">
                <a:latin typeface="Comic Sans MS"/>
                <a:cs typeface="Calibri"/>
              </a:rPr>
              <a:t> du,</a:t>
            </a:r>
          </a:p>
          <a:p>
            <a:pPr algn="ctr"/>
            <a:r>
              <a:rPr lang="en-GB" sz="3200" dirty="0">
                <a:latin typeface="Comic Sans MS"/>
                <a:cs typeface="Calibri"/>
              </a:rPr>
              <a:t>Naw </a:t>
            </a:r>
            <a:r>
              <a:rPr lang="en-GB" sz="3200" dirty="0" err="1">
                <a:latin typeface="Comic Sans MS"/>
                <a:cs typeface="Calibri"/>
              </a:rPr>
              <a:t>deg</a:t>
            </a:r>
            <a:r>
              <a:rPr lang="en-GB" sz="3200" dirty="0">
                <a:latin typeface="Comic Sans MS"/>
                <a:cs typeface="Calibri"/>
              </a:rPr>
              <a:t> punt a </a:t>
            </a:r>
            <a:r>
              <a:rPr lang="en-GB" sz="3200" dirty="0" err="1">
                <a:latin typeface="Comic Sans MS"/>
                <a:cs typeface="Calibri"/>
              </a:rPr>
              <a:t>dau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ddeg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ceiniog</a:t>
            </a:r>
            <a:r>
              <a:rPr lang="en-GB" sz="3200" dirty="0">
                <a:latin typeface="Comic Sans MS"/>
                <a:cs typeface="Calibri"/>
              </a:rPr>
              <a:t>-</a:t>
            </a:r>
          </a:p>
          <a:p>
            <a:pPr algn="ctr"/>
            <a:r>
              <a:rPr lang="en-GB" sz="3200" dirty="0">
                <a:latin typeface="Comic Sans MS"/>
                <a:cs typeface="Calibri"/>
              </a:rPr>
              <a:t>Bobol </a:t>
            </a:r>
            <a:r>
              <a:rPr lang="en-GB" sz="3200" dirty="0" err="1">
                <a:latin typeface="Comic Sans MS"/>
                <a:cs typeface="Calibri"/>
              </a:rPr>
              <a:t>bach</a:t>
            </a:r>
            <a:r>
              <a:rPr lang="en-GB" sz="3200" dirty="0">
                <a:latin typeface="Comic Sans MS"/>
                <a:cs typeface="Calibri"/>
              </a:rPr>
              <a:t>! Rhy </a:t>
            </a:r>
            <a:r>
              <a:rPr lang="en-GB" sz="3200" dirty="0" err="1">
                <a:latin typeface="Comic Sans MS"/>
                <a:cs typeface="Calibri"/>
              </a:rPr>
              <a:t>ddrud</a:t>
            </a:r>
            <a:r>
              <a:rPr lang="en-GB" sz="3200" dirty="0">
                <a:latin typeface="Comic Sans MS"/>
                <a:cs typeface="Calibri"/>
              </a:rPr>
              <a:t> </a:t>
            </a:r>
            <a:r>
              <a:rPr lang="en-GB" sz="3200" dirty="0" err="1">
                <a:latin typeface="Comic Sans MS"/>
                <a:cs typeface="Calibri"/>
              </a:rPr>
              <a:t>i</a:t>
            </a:r>
            <a:r>
              <a:rPr lang="en-GB" sz="3200" dirty="0">
                <a:latin typeface="Comic Sans MS"/>
                <a:cs typeface="Calibri"/>
              </a:rPr>
              <a:t> fi!</a:t>
            </a:r>
          </a:p>
          <a:p>
            <a:pPr algn="ctr"/>
            <a:endParaRPr lang="en-GB" sz="3200" dirty="0">
              <a:latin typeface="Comic Sans MS"/>
              <a:cs typeface="Calibri"/>
            </a:endParaRPr>
          </a:p>
          <a:p>
            <a:pPr algn="ctr"/>
            <a:r>
              <a:rPr lang="en-GB" sz="3200" dirty="0" err="1">
                <a:latin typeface="Comic Sans MS"/>
                <a:cs typeface="Calibri"/>
              </a:rPr>
              <a:t>Erbyn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hyn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mae'n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amser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cinio</a:t>
            </a:r>
            <a:r>
              <a:rPr lang="en-GB" sz="3200" dirty="0">
                <a:latin typeface="Comic Sans MS"/>
                <a:cs typeface="Calibri"/>
              </a:rPr>
              <a:t>,</a:t>
            </a:r>
          </a:p>
          <a:p>
            <a:pPr algn="ctr"/>
            <a:r>
              <a:rPr lang="en-GB" sz="3200" dirty="0" err="1">
                <a:latin typeface="Comic Sans MS"/>
                <a:cs typeface="Calibri"/>
              </a:rPr>
              <a:t>Rhaid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cael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sglods</a:t>
            </a:r>
            <a:r>
              <a:rPr lang="en-GB" sz="3200" dirty="0">
                <a:latin typeface="Comic Sans MS"/>
                <a:cs typeface="Calibri"/>
              </a:rPr>
              <a:t> a </a:t>
            </a:r>
            <a:r>
              <a:rPr lang="en-GB" sz="3200" dirty="0" err="1">
                <a:latin typeface="Comic Sans MS"/>
                <a:cs typeface="Calibri"/>
              </a:rPr>
              <a:t>byrgyr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mawr</a:t>
            </a:r>
            <a:r>
              <a:rPr lang="en-GB" sz="3200" dirty="0">
                <a:latin typeface="Comic Sans MS"/>
                <a:cs typeface="Calibri"/>
              </a:rPr>
              <a:t>.</a:t>
            </a:r>
          </a:p>
          <a:p>
            <a:pPr algn="ctr"/>
            <a:r>
              <a:rPr lang="en-GB" sz="3200" dirty="0" err="1">
                <a:latin typeface="Comic Sans MS"/>
                <a:cs typeface="Calibri"/>
              </a:rPr>
              <a:t>Mae'r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siopa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yma'n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waith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blinedig</a:t>
            </a:r>
            <a:r>
              <a:rPr lang="en-GB" sz="3200" dirty="0">
                <a:latin typeface="Comic Sans MS"/>
                <a:cs typeface="Calibri"/>
              </a:rPr>
              <a:t>,</a:t>
            </a:r>
          </a:p>
          <a:p>
            <a:pPr algn="ctr"/>
            <a:r>
              <a:rPr lang="en-GB" sz="3200" dirty="0">
                <a:latin typeface="Comic Sans MS"/>
                <a:cs typeface="Calibri"/>
              </a:rPr>
              <a:t>O </a:t>
            </a:r>
            <a:r>
              <a:rPr lang="en-GB" sz="3200" dirty="0" err="1">
                <a:latin typeface="Comic Sans MS"/>
                <a:cs typeface="Calibri"/>
              </a:rPr>
              <a:t>ma'n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braf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cael</a:t>
            </a:r>
            <a:r>
              <a:rPr lang="en-GB" sz="3200" dirty="0">
                <a:latin typeface="Comic Sans MS"/>
                <a:cs typeface="Calibri"/>
              </a:rPr>
              <a:t> </a:t>
            </a:r>
            <a:r>
              <a:rPr lang="en-GB" sz="3200" dirty="0" err="1">
                <a:latin typeface="Comic Sans MS"/>
                <a:cs typeface="Calibri"/>
              </a:rPr>
              <a:t>eistedd</a:t>
            </a:r>
            <a:r>
              <a:rPr lang="en-GB" sz="3200" dirty="0">
                <a:latin typeface="Comic Sans MS"/>
                <a:cs typeface="Calibri"/>
              </a:rPr>
              <a:t> '</a:t>
            </a:r>
            <a:r>
              <a:rPr lang="en-GB" sz="3200" dirty="0" err="1">
                <a:latin typeface="Comic Sans MS"/>
                <a:cs typeface="Calibri"/>
              </a:rPr>
              <a:t>lawr</a:t>
            </a:r>
            <a:r>
              <a:rPr lang="en-GB" sz="3200" dirty="0">
                <a:latin typeface="Comic Sans MS"/>
                <a:cs typeface="Calibri"/>
              </a:rPr>
              <a:t>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681FD1-7FB7-D7AD-9DB5-22287CFA9568}"/>
              </a:ext>
            </a:extLst>
          </p:cNvPr>
          <p:cNvSpPr txBox="1"/>
          <p:nvPr/>
        </p:nvSpPr>
        <p:spPr>
          <a:xfrm>
            <a:off x="6439262" y="1193238"/>
            <a:ext cx="5752560" cy="48320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We'll go to the shoe shop then- See shiny black sandals,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Ninety pounds and twenty pence- Little people! Too expensive for me! </a:t>
            </a:r>
            <a:endParaRPr lang="en-US">
              <a:latin typeface="Calibri" panose="020F0502020204030204"/>
              <a:ea typeface="+mn-lt"/>
              <a:cs typeface="+mn-lt"/>
            </a:endParaRPr>
          </a:p>
          <a:p>
            <a:pPr algn="ctr"/>
            <a:endParaRPr lang="en-GB" sz="2800" i="1" dirty="0">
              <a:latin typeface="Comic Sans MS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By now it's lunch time, </a:t>
            </a:r>
            <a:endParaRPr lang="en-US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Must have chips and a big burger.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This shopping is tiring work,</a:t>
            </a:r>
            <a:endParaRPr lang="en-US" dirty="0">
              <a:latin typeface="Calibri" panose="020F0502020204030204"/>
              <a:ea typeface="+mn-lt"/>
              <a:cs typeface="+mn-lt"/>
            </a:endParaRPr>
          </a:p>
          <a:p>
            <a:pPr algn="ctr"/>
            <a:r>
              <a:rPr lang="en-GB" sz="2800" i="1" dirty="0">
                <a:latin typeface="Comic Sans MS"/>
                <a:ea typeface="+mn-lt"/>
                <a:cs typeface="+mn-lt"/>
              </a:rPr>
              <a:t>Oh, it's nice to be able to sit down!</a:t>
            </a:r>
            <a:endParaRPr lang="en-US">
              <a:cs typeface="Calibri"/>
            </a:endParaRPr>
          </a:p>
        </p:txBody>
      </p:sp>
      <p:pic>
        <p:nvPicPr>
          <p:cNvPr id="3" name="Siopa 3 - I'r siop sandalau..">
            <a:hlinkClick r:id="" action="ppaction://media"/>
            <a:extLst>
              <a:ext uri="{FF2B5EF4-FFF2-40B4-BE49-F238E27FC236}">
                <a16:creationId xmlns:a16="http://schemas.microsoft.com/office/drawing/2014/main" id="{FF2E585F-C28C-056C-0D30-9089C175FC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781" y="6025611"/>
            <a:ext cx="730250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10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CA6C8137012D4489A48F4A26307504" ma:contentTypeVersion="18" ma:contentTypeDescription="Create a new document." ma:contentTypeScope="" ma:versionID="5bbbe53a85845ccb2429544e1e4fce49">
  <xsd:schema xmlns:xsd="http://www.w3.org/2001/XMLSchema" xmlns:xs="http://www.w3.org/2001/XMLSchema" xmlns:p="http://schemas.microsoft.com/office/2006/metadata/properties" xmlns:ns2="e18169bb-24ac-4559-8951-8ce4c066d606" xmlns:ns3="d59cb0df-da5e-4c07-9120-dd80719ca93e" targetNamespace="http://schemas.microsoft.com/office/2006/metadata/properties" ma:root="true" ma:fieldsID="2aa04cbd9213b4b8cd5a06f82ad8f95a" ns2:_="" ns3:_="">
    <xsd:import namespace="e18169bb-24ac-4559-8951-8ce4c066d606"/>
    <xsd:import namespace="d59cb0df-da5e-4c07-9120-dd80719ca9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169bb-24ac-4559-8951-8ce4c066d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8eb062c-d763-48f9-a1b1-826b13cffd4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cb0df-da5e-4c07-9120-dd80719ca93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4cf111-8fe8-41eb-bb6f-8bf3a86de905}" ma:internalName="TaxCatchAll" ma:showField="CatchAllData" ma:web="d59cb0df-da5e-4c07-9120-dd80719ca9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8169bb-24ac-4559-8951-8ce4c066d606">
      <Terms xmlns="http://schemas.microsoft.com/office/infopath/2007/PartnerControls"/>
    </lcf76f155ced4ddcb4097134ff3c332f>
    <TaxCatchAll xmlns="d59cb0df-da5e-4c07-9120-dd80719ca93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845989-1431-4943-8EEB-8CA694A7777C}"/>
</file>

<file path=customXml/itemProps2.xml><?xml version="1.0" encoding="utf-8"?>
<ds:datastoreItem xmlns:ds="http://schemas.openxmlformats.org/officeDocument/2006/customXml" ds:itemID="{E463180A-4CE8-4786-A86D-7659CD47C829}">
  <ds:schemaRefs>
    <ds:schemaRef ds:uri="http://schemas.microsoft.com/office/2006/metadata/properties"/>
    <ds:schemaRef ds:uri="http://schemas.microsoft.com/office/infopath/2007/PartnerControls"/>
    <ds:schemaRef ds:uri="e18169bb-24ac-4559-8951-8ce4c066d606"/>
    <ds:schemaRef ds:uri="d59cb0df-da5e-4c07-9120-dd80719ca93e"/>
  </ds:schemaRefs>
</ds:datastoreItem>
</file>

<file path=customXml/itemProps3.xml><?xml version="1.0" encoding="utf-8"?>
<ds:datastoreItem xmlns:ds="http://schemas.openxmlformats.org/officeDocument/2006/customXml" ds:itemID="{7B0EDEB5-A0CA-4AF1-863D-BC341E1FC7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Year 5 and 6 Urdd Poetry Recital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330</cp:revision>
  <dcterms:created xsi:type="dcterms:W3CDTF">2013-07-15T20:26:40Z</dcterms:created>
  <dcterms:modified xsi:type="dcterms:W3CDTF">2024-01-28T15:34:11Z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0x010100A8CA6C8137012D4489A48F4A26307504</vt:lpwstr>
  </property>
  <property fmtid="{D5CDD505-2E9C-101B-9397-08002B2CF9AE}" pid="3" name="MediaServiceImageTags">
    <vt:lpwstr/>
  </property>
</Properties>
</file>