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0" r:id="rId2"/>
    <p:sldId id="275" r:id="rId3"/>
    <p:sldId id="279" r:id="rId4"/>
    <p:sldId id="280" r:id="rId5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02B01B5-D950-454D-96BE-B48D6413C064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37FEEBC-66A2-489F-8A98-E4ABAC454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2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8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06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0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3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77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8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1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AE4D-C950-4BE5-B9C1-375162386AB1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30B77-44E9-48CF-AF93-2646F2704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7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21" y="0"/>
            <a:ext cx="7772400" cy="864095"/>
          </a:xfrm>
        </p:spPr>
        <p:txBody>
          <a:bodyPr/>
          <a:lstStyle/>
          <a:p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Llefaru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Bl. 6 ac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iau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280920" cy="5616624"/>
          </a:xfrm>
        </p:spPr>
        <p:txBody>
          <a:bodyPr>
            <a:normAutofit fontScale="40000" lnSpcReduction="20000"/>
          </a:bodyPr>
          <a:lstStyle/>
          <a:p>
            <a:r>
              <a:rPr lang="en-GB" sz="3600" dirty="0"/>
              <a:t> </a:t>
            </a: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Faint </a:t>
            </a:r>
            <a:r>
              <a:rPr lang="en-GB" sz="8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Mr Jones,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hathro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caredig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endParaRPr lang="en-GB" sz="7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hapus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prynhawn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dweud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blantos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annwyl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gen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trit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– 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darn o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siocled</a:t>
            </a:r>
            <a:endParaRPr lang="en-GB" sz="7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chi,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da, a fi </a:t>
            </a:r>
            <a:b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darn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 ac un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Pam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Bryn ac un </a:t>
            </a:r>
            <a:r>
              <a:rPr lang="en-GB" sz="7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Lyn</a:t>
            </a:r>
            <a:endParaRPr lang="en-GB" sz="7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445224"/>
            <a:ext cx="1296144" cy="129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49" y="5445224"/>
            <a:ext cx="1296144" cy="1296144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13362" y="42930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21" y="0"/>
            <a:ext cx="7772400" cy="864095"/>
          </a:xfrm>
        </p:spPr>
        <p:txBody>
          <a:bodyPr/>
          <a:lstStyle/>
          <a:p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Llefaru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Bl. 6 ac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iau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280920" cy="5616624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9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Annie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ganu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ben.</a:t>
            </a:r>
          </a:p>
          <a:p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Lee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Bruce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gicio’r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drws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farcio’r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dorri’r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bat.</a:t>
            </a:r>
          </a:p>
          <a:p>
            <a:endParaRPr lang="en-GB" sz="8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</a:t>
            </a:r>
          </a:p>
          <a:p>
            <a:endParaRPr lang="en-GB" sz="8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darn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Aled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galed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GB" sz="8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Faint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8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dwedwch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da chi!</a:t>
            </a:r>
          </a:p>
          <a:p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digon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a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digon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8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fi?  </a:t>
            </a:r>
          </a:p>
          <a:p>
            <a:r>
              <a:rPr lang="en-GB" sz="9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9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445224"/>
            <a:ext cx="1296144" cy="129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49" y="5445224"/>
            <a:ext cx="1296144" cy="1296144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0021" y="42930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2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21" y="0"/>
            <a:ext cx="7772400" cy="864095"/>
          </a:xfrm>
        </p:spPr>
        <p:txBody>
          <a:bodyPr/>
          <a:lstStyle/>
          <a:p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Llefaru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Bl. 6 ac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iau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280920" cy="5616624"/>
          </a:xfrm>
        </p:spPr>
        <p:txBody>
          <a:bodyPr>
            <a:normAutofit fontScale="40000" lnSpcReduction="20000"/>
          </a:bodyPr>
          <a:lstStyle/>
          <a:p>
            <a:r>
              <a:rPr lang="en-GB" sz="3600" dirty="0"/>
              <a:t> </a:t>
            </a: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are left?</a:t>
            </a:r>
            <a:b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 Jones, our teacher,</a:t>
            </a:r>
            <a:endParaRPr lang="en-GB" sz="7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very kind man,</a:t>
            </a:r>
            <a:b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came into class 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happy one afternoon;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said “Well, dear children 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a treat for you – 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pieces of chocolate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you, lovely children, and me </a:t>
            </a:r>
            <a:b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piece for Sam and one for Pam</a:t>
            </a:r>
          </a:p>
          <a:p>
            <a:r>
              <a:rPr lang="en-GB" sz="7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for Bryn and one for Lyn</a:t>
            </a:r>
            <a:endParaRPr lang="en-GB" sz="7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445224"/>
            <a:ext cx="1296144" cy="129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49" y="5445224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2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21" y="0"/>
            <a:ext cx="7772400" cy="864095"/>
          </a:xfrm>
        </p:spPr>
        <p:txBody>
          <a:bodyPr/>
          <a:lstStyle/>
          <a:p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Llefaru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Bl. 6 ac </a:t>
            </a:r>
            <a:r>
              <a:rPr lang="en-GB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iau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280920" cy="5616624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9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for Annie for learning to sing.</a:t>
            </a: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for Cen am fantastic work.</a:t>
            </a: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for Lee for helping me.</a:t>
            </a: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for Bruce for kicking the door.</a:t>
            </a: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for Sal for marking the wall.</a:t>
            </a: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for Pat for breaking the bat.</a:t>
            </a:r>
          </a:p>
          <a:p>
            <a:endParaRPr lang="en-GB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……</a:t>
            </a:r>
          </a:p>
          <a:p>
            <a:endParaRPr lang="en-GB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bits for </a:t>
            </a:r>
            <a:r>
              <a:rPr lang="en-GB" sz="9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Aled</a:t>
            </a:r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working so hard!</a:t>
            </a:r>
          </a:p>
          <a:p>
            <a:endParaRPr lang="en-GB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are left?</a:t>
            </a:r>
          </a:p>
          <a:p>
            <a:endParaRPr lang="en-GB" sz="9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Well, say, for goodness sake!</a:t>
            </a:r>
          </a:p>
          <a:p>
            <a:r>
              <a:rPr lang="en-GB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enough for you and me?  </a:t>
            </a:r>
          </a:p>
          <a:p>
            <a:r>
              <a:rPr lang="en-GB" sz="9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9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9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445224"/>
            <a:ext cx="1296144" cy="129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49" y="5445224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1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342</Words>
  <Application>Microsoft Office PowerPoint</Application>
  <PresentationFormat>On-screen Show (4:3)</PresentationFormat>
  <Paragraphs>52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Grŵp Llefaru Bl. 6 ac iau </vt:lpstr>
      <vt:lpstr>Grŵp Llefaru Bl. 6 ac iau </vt:lpstr>
      <vt:lpstr>Grŵp Llefaru Bl. 6 ac iau </vt:lpstr>
      <vt:lpstr>Grŵp Llefaru Bl. 6 ac iau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K Baker (Darran Park Primary School)</cp:lastModifiedBy>
  <cp:revision>35</cp:revision>
  <cp:lastPrinted>2018-08-06T07:37:39Z</cp:lastPrinted>
  <dcterms:created xsi:type="dcterms:W3CDTF">2016-07-22T07:55:34Z</dcterms:created>
  <dcterms:modified xsi:type="dcterms:W3CDTF">2020-03-04T17:20:35Z</dcterms:modified>
</cp:coreProperties>
</file>